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93" r:id="rId16"/>
    <p:sldId id="281" r:id="rId17"/>
    <p:sldId id="282" r:id="rId18"/>
    <p:sldId id="283" r:id="rId19"/>
    <p:sldId id="284" r:id="rId20"/>
    <p:sldId id="292" r:id="rId21"/>
    <p:sldId id="285" r:id="rId22"/>
    <p:sldId id="286" r:id="rId23"/>
    <p:sldId id="287" r:id="rId24"/>
    <p:sldId id="289" r:id="rId25"/>
    <p:sldId id="290" r:id="rId26"/>
    <p:sldId id="291" r:id="rId27"/>
    <p:sldId id="288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FA5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/>
      <dgm:t>
        <a:bodyPr/>
        <a:lstStyle/>
        <a:p>
          <a:r>
            <a:rPr lang="en-US" sz="1600" dirty="0" smtClean="0">
              <a:latin typeface="+mn-lt"/>
            </a:rPr>
            <a:t>In code cells, we write Python code, then execute the Python code and see the resulting output. An example of a code cell is shown below.</a:t>
          </a:r>
          <a:endParaRPr lang="en-US" sz="1600" dirty="0">
            <a:latin typeface="+mn-lt"/>
          </a:endParaRPr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F94FB32-673F-4755-8338-EAE379F69064}">
      <dgm:prSet phldrT="[Text]" custT="1"/>
      <dgm:spPr>
        <a:solidFill>
          <a:srgbClr val="7030A0"/>
        </a:solidFill>
      </dgm:spPr>
      <dgm:t>
        <a:bodyPr/>
        <a:lstStyle/>
        <a:p>
          <a:endParaRPr lang="en-US" sz="2800">
            <a:latin typeface="+mn-lt"/>
          </a:endParaRPr>
        </a:p>
      </dgm:t>
    </dgm:pt>
    <dgm:pt modelId="{52587672-6DBE-4BFA-B4EB-CBECC727545C}" type="parTrans" cxnId="{0E066E9E-EDF0-4A27-A689-7662A70BCA4E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29963AEE-1208-4CF5-837E-00282017F295}" type="sibTrans" cxnId="{0E066E9E-EDF0-4A27-A689-7662A70BCA4E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BC0D35A6-484B-45E7-9039-4D77AE324FB8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9CC233-E537-42B3-BEE5-0548B6209F58}" type="pres">
      <dgm:prSet presAssocID="{4F94FB32-673F-4755-8338-EAE379F69064}" presName="composite" presStyleCnt="0"/>
      <dgm:spPr/>
    </dgm:pt>
    <dgm:pt modelId="{9F719574-AEBC-4784-935C-F1AE716DA9C7}" type="pres">
      <dgm:prSet presAssocID="{4F94FB32-673F-4755-8338-EAE379F6906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5599B0-661F-4AD0-A068-47D1EC7FEF75}" type="pres">
      <dgm:prSet presAssocID="{4F94FB32-673F-4755-8338-EAE379F69064}" presName="descendantText" presStyleLbl="alignAcc1" presStyleIdx="0" presStyleCnt="1" custLinFactNeighborX="715" custLinFactNeighborY="-140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104BB6-6B1C-44E6-B53A-5E243CC27149}" type="presOf" srcId="{4F94FB32-673F-4755-8338-EAE379F69064}" destId="{9F719574-AEBC-4784-935C-F1AE716DA9C7}" srcOrd="0" destOrd="0" presId="urn:microsoft.com/office/officeart/2005/8/layout/chevron2"/>
    <dgm:cxn modelId="{20A02EDD-1ABB-4575-89FA-8298E77A2853}" type="presOf" srcId="{EC96F4B3-A15C-4ADB-80F9-DB2D6CED592C}" destId="{BC0D35A6-484B-45E7-9039-4D77AE324FB8}" srcOrd="0" destOrd="0" presId="urn:microsoft.com/office/officeart/2005/8/layout/chevron2"/>
    <dgm:cxn modelId="{0E066E9E-EDF0-4A27-A689-7662A70BCA4E}" srcId="{EC96F4B3-A15C-4ADB-80F9-DB2D6CED592C}" destId="{4F94FB32-673F-4755-8338-EAE379F69064}" srcOrd="0" destOrd="0" parTransId="{52587672-6DBE-4BFA-B4EB-CBECC727545C}" sibTransId="{29963AEE-1208-4CF5-837E-00282017F295}"/>
    <dgm:cxn modelId="{801D0E4B-81DA-4F15-891D-921A073C6349}" type="presOf" srcId="{E216F5A1-6CB5-41AA-87DB-2C54F0520EEC}" destId="{A05599B0-661F-4AD0-A068-47D1EC7FEF75}" srcOrd="0" destOrd="0" presId="urn:microsoft.com/office/officeart/2005/8/layout/chevron2"/>
    <dgm:cxn modelId="{71958E77-11CC-4244-AFCE-90D1E6EC0A7A}" srcId="{4F94FB32-673F-4755-8338-EAE379F69064}" destId="{E216F5A1-6CB5-41AA-87DB-2C54F0520EEC}" srcOrd="0" destOrd="0" parTransId="{272AB8B2-20C8-43B1-A204-BF908FBC3B86}" sibTransId="{9F4B4EDE-8BB0-4445-AC6F-E78DDD0283F9}"/>
    <dgm:cxn modelId="{1A3C6B8C-F19A-4030-98A5-28CD15B44320}" type="presParOf" srcId="{BC0D35A6-484B-45E7-9039-4D77AE324FB8}" destId="{EE9CC233-E537-42B3-BEE5-0548B6209F58}" srcOrd="0" destOrd="0" presId="urn:microsoft.com/office/officeart/2005/8/layout/chevron2"/>
    <dgm:cxn modelId="{3F786E56-0DFD-4602-A261-0566F02748B9}" type="presParOf" srcId="{EE9CC233-E537-42B3-BEE5-0548B6209F58}" destId="{9F719574-AEBC-4784-935C-F1AE716DA9C7}" srcOrd="0" destOrd="0" presId="urn:microsoft.com/office/officeart/2005/8/layout/chevron2"/>
    <dgm:cxn modelId="{9BE91A6E-A26E-4B03-921A-4E2D11014FE5}" type="presParOf" srcId="{EE9CC233-E537-42B3-BEE5-0548B6209F58}" destId="{A05599B0-661F-4AD0-A068-47D1EC7FEF7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Bullet points are produced using the asterisk character 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7C745A9A-3DA4-431F-BCE3-6EB828854B42}">
      <dgm:prSet phldrT="[Text]" custT="1"/>
      <dgm:spPr/>
      <dgm:t>
        <a:bodyPr/>
        <a:lstStyle/>
        <a:p>
          <a:r>
            <a:rPr lang="en-US" sz="1600" b="0" i="0" smtClean="0"/>
            <a:t>Numbered lists are produced using sequential numbers followed by a dot. Indent sub-items with two spaces.</a:t>
          </a:r>
          <a:endParaRPr lang="en-US" sz="1600" dirty="0"/>
        </a:p>
      </dgm:t>
    </dgm:pt>
    <dgm:pt modelId="{2500CB7D-BCDB-4323-9F8B-B4431DDC9CF2}" type="parTrans" cxnId="{59358940-9C07-4FA1-80E9-8D6BE41E8568}">
      <dgm:prSet/>
      <dgm:spPr/>
      <dgm:t>
        <a:bodyPr/>
        <a:lstStyle/>
        <a:p>
          <a:endParaRPr lang="en-US"/>
        </a:p>
      </dgm:t>
    </dgm:pt>
    <dgm:pt modelId="{1A6B90FB-B123-4414-824E-1DFE6686B1D8}" type="sibTrans" cxnId="{59358940-9C07-4FA1-80E9-8D6BE41E8568}">
      <dgm:prSet/>
      <dgm:spPr/>
      <dgm:t>
        <a:bodyPr/>
        <a:lstStyle/>
        <a:p>
          <a:endParaRPr lang="en-US"/>
        </a:p>
      </dgm:t>
    </dgm:pt>
    <dgm:pt modelId="{A8BC0200-3952-45FC-A770-28F3F8D1F611}">
      <dgm:prSet phldrT="[Text]" custT="1"/>
      <dgm:spPr/>
      <dgm:t>
        <a:bodyPr/>
        <a:lstStyle/>
        <a:p>
          <a:endParaRPr lang="en-US" sz="1600" dirty="0"/>
        </a:p>
      </dgm:t>
    </dgm:pt>
    <dgm:pt modelId="{154D539D-1CD9-494F-AE7C-FD65BD67DB18}" type="parTrans" cxnId="{69584882-79D4-4A46-94CE-A1307F897598}">
      <dgm:prSet/>
      <dgm:spPr/>
      <dgm:t>
        <a:bodyPr/>
        <a:lstStyle/>
        <a:p>
          <a:endParaRPr lang="en-US"/>
        </a:p>
      </dgm:t>
    </dgm:pt>
    <dgm:pt modelId="{B8363CF9-4491-4F86-9053-3A14DF5011D2}" type="sibTrans" cxnId="{69584882-79D4-4A46-94CE-A1307F897598}">
      <dgm:prSet/>
      <dgm:spPr/>
      <dgm:t>
        <a:bodyPr/>
        <a:lstStyle/>
        <a:p>
          <a:endParaRPr lang="en-US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2" custLinFactNeighborY="-23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CFE22FCE-7C0E-444F-A379-677FE1CE0E20}" type="pres">
      <dgm:prSet presAssocID="{A8BC0200-3952-45FC-A770-28F3F8D1F611}" presName="composite" presStyleCnt="0"/>
      <dgm:spPr/>
    </dgm:pt>
    <dgm:pt modelId="{C0E8FEE3-79F8-4270-A2C4-D9C836B5268D}" type="pres">
      <dgm:prSet presAssocID="{A8BC0200-3952-45FC-A770-28F3F8D1F611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093F2-1141-42CE-A4CB-8014B77BC29C}" type="pres">
      <dgm:prSet presAssocID="{A8BC0200-3952-45FC-A770-28F3F8D1F611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69584882-79D4-4A46-94CE-A1307F897598}" srcId="{EC96F4B3-A15C-4ADB-80F9-DB2D6CED592C}" destId="{A8BC0200-3952-45FC-A770-28F3F8D1F611}" srcOrd="1" destOrd="0" parTransId="{154D539D-1CD9-494F-AE7C-FD65BD67DB18}" sibTransId="{B8363CF9-4491-4F86-9053-3A14DF5011D2}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3A8C56DD-90D4-4789-B0FD-B338AB188597}" type="presOf" srcId="{7C745A9A-3DA4-431F-BCE3-6EB828854B42}" destId="{071093F2-1141-42CE-A4CB-8014B77BC29C}" srcOrd="0" destOrd="0" presId="urn:microsoft.com/office/officeart/2005/8/layout/chevron2"/>
    <dgm:cxn modelId="{59358940-9C07-4FA1-80E9-8D6BE41E8568}" srcId="{A8BC0200-3952-45FC-A770-28F3F8D1F611}" destId="{7C745A9A-3DA4-431F-BCE3-6EB828854B42}" srcOrd="0" destOrd="0" parTransId="{2500CB7D-BCDB-4323-9F8B-B4431DDC9CF2}" sibTransId="{1A6B90FB-B123-4414-824E-1DFE6686B1D8}"/>
    <dgm:cxn modelId="{07D687DE-CF15-46C3-ACE3-850F998C87C0}" type="presOf" srcId="{A8BC0200-3952-45FC-A770-28F3F8D1F611}" destId="{C0E8FEE3-79F8-4270-A2C4-D9C836B5268D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3CD31FCD-DC7A-49CA-8996-01030F172808}" type="presParOf" srcId="{9FA51F2B-4C90-4CB7-B53B-1A2ABDBE5EED}" destId="{B8C737F7-3755-4D3B-9D66-EA7D7F787817}" srcOrd="1" destOrd="0" presId="urn:microsoft.com/office/officeart/2005/8/layout/chevron2"/>
    <dgm:cxn modelId="{437D8248-6A6E-45D6-B2B0-2AD01905F368}" type="presParOf" srcId="{9FA51F2B-4C90-4CB7-B53B-1A2ABDBE5EED}" destId="{CFE22FCE-7C0E-444F-A379-677FE1CE0E20}" srcOrd="2" destOrd="0" presId="urn:microsoft.com/office/officeart/2005/8/layout/chevron2"/>
    <dgm:cxn modelId="{EED97528-4949-41B4-AFA4-72C5C3B1F321}" type="presParOf" srcId="{CFE22FCE-7C0E-444F-A379-677FE1CE0E20}" destId="{C0E8FEE3-79F8-4270-A2C4-D9C836B5268D}" srcOrd="0" destOrd="0" presId="urn:microsoft.com/office/officeart/2005/8/layout/chevron2"/>
    <dgm:cxn modelId="{895656E8-E7CF-4C28-9A34-C666C2B428DE}" type="presParOf" srcId="{CFE22FCE-7C0E-444F-A379-677FE1CE0E20}" destId="{071093F2-1141-42CE-A4CB-8014B77BC2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Hyperlinks are specified using a set of square brackets followed by a pair of </a:t>
          </a:r>
          <a:r>
            <a:rPr lang="en-US" sz="1600" b="0" i="0" dirty="0" smtClean="0"/>
            <a:t>parenthesis. The </a:t>
          </a:r>
          <a:r>
            <a:rPr lang="en-US" sz="1600" b="0" i="0" dirty="0" smtClean="0"/>
            <a:t>text inside the square brackets will be the link, the link address goes in the parenthesis.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7C745A9A-3DA4-431F-BCE3-6EB828854B42}">
      <dgm:prSet phldrT="[Text]" custT="1"/>
      <dgm:spPr/>
      <dgm:t>
        <a:bodyPr/>
        <a:lstStyle/>
        <a:p>
          <a:r>
            <a:rPr lang="en-US" sz="1600" b="0" i="0" dirty="0" smtClean="0"/>
            <a:t>A horizontal rule is specified with three asterisks  on a single line.</a:t>
          </a:r>
          <a:endParaRPr lang="en-US" sz="1600" dirty="0"/>
        </a:p>
      </dgm:t>
    </dgm:pt>
    <dgm:pt modelId="{2500CB7D-BCDB-4323-9F8B-B4431DDC9CF2}" type="parTrans" cxnId="{59358940-9C07-4FA1-80E9-8D6BE41E8568}">
      <dgm:prSet/>
      <dgm:spPr/>
      <dgm:t>
        <a:bodyPr/>
        <a:lstStyle/>
        <a:p>
          <a:endParaRPr lang="en-US"/>
        </a:p>
      </dgm:t>
    </dgm:pt>
    <dgm:pt modelId="{1A6B90FB-B123-4414-824E-1DFE6686B1D8}" type="sibTrans" cxnId="{59358940-9C07-4FA1-80E9-8D6BE41E8568}">
      <dgm:prSet/>
      <dgm:spPr/>
      <dgm:t>
        <a:bodyPr/>
        <a:lstStyle/>
        <a:p>
          <a:endParaRPr lang="en-US"/>
        </a:p>
      </dgm:t>
    </dgm:pt>
    <dgm:pt modelId="{A8BC0200-3952-45FC-A770-28F3F8D1F611}">
      <dgm:prSet phldrT="[Text]" custT="1"/>
      <dgm:spPr>
        <a:solidFill>
          <a:srgbClr val="C00000"/>
        </a:solidFill>
      </dgm:spPr>
      <dgm:t>
        <a:bodyPr/>
        <a:lstStyle/>
        <a:p>
          <a:endParaRPr lang="en-US" sz="1600" dirty="0"/>
        </a:p>
      </dgm:t>
    </dgm:pt>
    <dgm:pt modelId="{154D539D-1CD9-494F-AE7C-FD65BD67DB18}" type="parTrans" cxnId="{69584882-79D4-4A46-94CE-A1307F897598}">
      <dgm:prSet/>
      <dgm:spPr/>
      <dgm:t>
        <a:bodyPr/>
        <a:lstStyle/>
        <a:p>
          <a:endParaRPr lang="en-US"/>
        </a:p>
      </dgm:t>
    </dgm:pt>
    <dgm:pt modelId="{B8363CF9-4491-4F86-9053-3A14DF5011D2}" type="sibTrans" cxnId="{69584882-79D4-4A46-94CE-A1307F897598}">
      <dgm:prSet/>
      <dgm:spPr/>
      <dgm:t>
        <a:bodyPr/>
        <a:lstStyle/>
        <a:p>
          <a:endParaRPr lang="en-US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2" custLinFactNeighborX="-1789" custLinFactNeighborY="-241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2" custScaleY="126963" custLinFactNeighborY="-26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CFE22FCE-7C0E-444F-A379-677FE1CE0E20}" type="pres">
      <dgm:prSet presAssocID="{A8BC0200-3952-45FC-A770-28F3F8D1F611}" presName="composite" presStyleCnt="0"/>
      <dgm:spPr/>
    </dgm:pt>
    <dgm:pt modelId="{C0E8FEE3-79F8-4270-A2C4-D9C836B5268D}" type="pres">
      <dgm:prSet presAssocID="{A8BC0200-3952-45FC-A770-28F3F8D1F611}" presName="parentText" presStyleLbl="alignNode1" presStyleIdx="1" presStyleCnt="2" custLinFactNeighborX="-2150" custLinFactNeighborY="2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093F2-1141-42CE-A4CB-8014B77BC29C}" type="pres">
      <dgm:prSet presAssocID="{A8BC0200-3952-45FC-A770-28F3F8D1F611}" presName="descendantText" presStyleLbl="alignAcc1" presStyleIdx="1" presStyleCnt="2" custScaleY="87440" custLinFactNeighborY="112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69584882-79D4-4A46-94CE-A1307F897598}" srcId="{EC96F4B3-A15C-4ADB-80F9-DB2D6CED592C}" destId="{A8BC0200-3952-45FC-A770-28F3F8D1F611}" srcOrd="1" destOrd="0" parTransId="{154D539D-1CD9-494F-AE7C-FD65BD67DB18}" sibTransId="{B8363CF9-4491-4F86-9053-3A14DF5011D2}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3A8C56DD-90D4-4789-B0FD-B338AB188597}" type="presOf" srcId="{7C745A9A-3DA4-431F-BCE3-6EB828854B42}" destId="{071093F2-1141-42CE-A4CB-8014B77BC29C}" srcOrd="0" destOrd="0" presId="urn:microsoft.com/office/officeart/2005/8/layout/chevron2"/>
    <dgm:cxn modelId="{59358940-9C07-4FA1-80E9-8D6BE41E8568}" srcId="{A8BC0200-3952-45FC-A770-28F3F8D1F611}" destId="{7C745A9A-3DA4-431F-BCE3-6EB828854B42}" srcOrd="0" destOrd="0" parTransId="{2500CB7D-BCDB-4323-9F8B-B4431DDC9CF2}" sibTransId="{1A6B90FB-B123-4414-824E-1DFE6686B1D8}"/>
    <dgm:cxn modelId="{07D687DE-CF15-46C3-ACE3-850F998C87C0}" type="presOf" srcId="{A8BC0200-3952-45FC-A770-28F3F8D1F611}" destId="{C0E8FEE3-79F8-4270-A2C4-D9C836B5268D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3CD31FCD-DC7A-49CA-8996-01030F172808}" type="presParOf" srcId="{9FA51F2B-4C90-4CB7-B53B-1A2ABDBE5EED}" destId="{B8C737F7-3755-4D3B-9D66-EA7D7F787817}" srcOrd="1" destOrd="0" presId="urn:microsoft.com/office/officeart/2005/8/layout/chevron2"/>
    <dgm:cxn modelId="{437D8248-6A6E-45D6-B2B0-2AD01905F368}" type="presParOf" srcId="{9FA51F2B-4C90-4CB7-B53B-1A2ABDBE5EED}" destId="{CFE22FCE-7C0E-444F-A379-677FE1CE0E20}" srcOrd="2" destOrd="0" presId="urn:microsoft.com/office/officeart/2005/8/layout/chevron2"/>
    <dgm:cxn modelId="{EED97528-4949-41B4-AFA4-72C5C3B1F321}" type="presParOf" srcId="{CFE22FCE-7C0E-444F-A379-677FE1CE0E20}" destId="{C0E8FEE3-79F8-4270-A2C4-D9C836B5268D}" srcOrd="0" destOrd="0" presId="urn:microsoft.com/office/officeart/2005/8/layout/chevron2"/>
    <dgm:cxn modelId="{895656E8-E7CF-4C28-9A34-C666C2B428DE}" type="presParOf" srcId="{CFE22FCE-7C0E-444F-A379-677FE1CE0E20}" destId="{071093F2-1141-42CE-A4CB-8014B77BC29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Images are embedded in </a:t>
          </a:r>
          <a:r>
            <a:rPr lang="en-US" sz="1600" b="0" i="0" dirty="0" err="1" smtClean="0"/>
            <a:t>Jupyter</a:t>
          </a:r>
          <a:r>
            <a:rPr lang="en-US" sz="1600" b="0" i="0" dirty="0" smtClean="0"/>
            <a:t> Notebook markdown using the exclamation point and square brackets , followed by the image file path in parenthesis . 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7C5F6F85-8014-4601-A861-C005AA6CB4D3}">
      <dgm:prSet phldrT="[Text]" custT="1"/>
      <dgm:spPr/>
      <dgm:t>
        <a:bodyPr/>
        <a:lstStyle/>
        <a:p>
          <a:r>
            <a:rPr lang="en-US" sz="1600" b="0" i="0" dirty="0" smtClean="0"/>
            <a:t>If the image can not be displayed, the text in square brackets will be shown. </a:t>
          </a:r>
          <a:endParaRPr lang="en-US" sz="1600" dirty="0"/>
        </a:p>
      </dgm:t>
    </dgm:pt>
    <dgm:pt modelId="{8CA418A4-EE52-4F7E-A08B-D1114282080F}" type="parTrans" cxnId="{E8C6DC44-6B43-4151-B8AB-721C6C05E67B}">
      <dgm:prSet/>
      <dgm:spPr/>
      <dgm:t>
        <a:bodyPr/>
        <a:lstStyle/>
        <a:p>
          <a:endParaRPr lang="en-US"/>
        </a:p>
      </dgm:t>
    </dgm:pt>
    <dgm:pt modelId="{1760D209-73D7-4479-8C11-37E85E9D9908}" type="sibTrans" cxnId="{E8C6DC44-6B43-4151-B8AB-721C6C05E67B}">
      <dgm:prSet/>
      <dgm:spPr/>
      <dgm:t>
        <a:bodyPr/>
        <a:lstStyle/>
        <a:p>
          <a:endParaRPr lang="en-US"/>
        </a:p>
      </dgm:t>
    </dgm:pt>
    <dgm:pt modelId="{8C604C7A-8BA1-47A5-B924-44C6C40305C2}">
      <dgm:prSet phldrT="[Text]" custT="1"/>
      <dgm:spPr>
        <a:solidFill>
          <a:srgbClr val="C00000"/>
        </a:solidFill>
      </dgm:spPr>
      <dgm:t>
        <a:bodyPr/>
        <a:lstStyle/>
        <a:p>
          <a:endParaRPr lang="en-US" sz="1600" dirty="0"/>
        </a:p>
      </dgm:t>
    </dgm:pt>
    <dgm:pt modelId="{4A975CCA-C4CA-4764-9AB4-EA9E549DDB2C}" type="parTrans" cxnId="{E98E5F67-9E0A-4C54-A303-F84DE8461915}">
      <dgm:prSet/>
      <dgm:spPr/>
      <dgm:t>
        <a:bodyPr/>
        <a:lstStyle/>
        <a:p>
          <a:endParaRPr lang="en-US"/>
        </a:p>
      </dgm:t>
    </dgm:pt>
    <dgm:pt modelId="{4FAB010B-3A7A-4719-876D-EF9405C8B79D}" type="sibTrans" cxnId="{E98E5F67-9E0A-4C54-A303-F84DE8461915}">
      <dgm:prSet/>
      <dgm:spPr/>
      <dgm:t>
        <a:bodyPr/>
        <a:lstStyle/>
        <a:p>
          <a:endParaRPr lang="en-US"/>
        </a:p>
      </dgm:t>
    </dgm:pt>
    <dgm:pt modelId="{FA299BDA-7A85-4B05-BC7E-B658551CFFBE}">
      <dgm:prSet phldrT="[Text]" custT="1"/>
      <dgm:spPr/>
      <dgm:t>
        <a:bodyPr/>
        <a:lstStyle/>
        <a:p>
          <a:r>
            <a:rPr lang="en-US" sz="1600" b="0" i="0" dirty="0" smtClean="0"/>
            <a:t>The image can be in the same directory as the notebook, or a relative path can be specified.</a:t>
          </a:r>
          <a:endParaRPr lang="en-US" sz="1600" dirty="0"/>
        </a:p>
      </dgm:t>
    </dgm:pt>
    <dgm:pt modelId="{B83F502F-3E29-4F8A-AED4-942888C13F43}" type="parTrans" cxnId="{7B79F914-898C-4847-96FA-C3607D87B5B1}">
      <dgm:prSet/>
      <dgm:spPr/>
      <dgm:t>
        <a:bodyPr/>
        <a:lstStyle/>
        <a:p>
          <a:endParaRPr lang="en-US"/>
        </a:p>
      </dgm:t>
    </dgm:pt>
    <dgm:pt modelId="{1DF2BA23-CAB5-4D39-A0D3-B8B66F1149AF}" type="sibTrans" cxnId="{7B79F914-898C-4847-96FA-C3607D87B5B1}">
      <dgm:prSet/>
      <dgm:spPr/>
      <dgm:t>
        <a:bodyPr/>
        <a:lstStyle/>
        <a:p>
          <a:endParaRPr lang="en-US"/>
        </a:p>
      </dgm:t>
    </dgm:pt>
    <dgm:pt modelId="{ADD05126-8FAE-49E1-91B7-DA255E41AAA8}">
      <dgm:prSet phldrT="[Text]" custT="1"/>
      <dgm:spPr>
        <a:solidFill>
          <a:srgbClr val="00B050"/>
        </a:solidFill>
      </dgm:spPr>
      <dgm:t>
        <a:bodyPr/>
        <a:lstStyle/>
        <a:p>
          <a:endParaRPr lang="en-US" sz="1600" dirty="0"/>
        </a:p>
      </dgm:t>
    </dgm:pt>
    <dgm:pt modelId="{5A62F381-B6BE-42CA-BCD9-0FEFEB2F6F5C}" type="parTrans" cxnId="{22068AC8-A86A-4D0D-85B5-91BCE6E25C29}">
      <dgm:prSet/>
      <dgm:spPr/>
      <dgm:t>
        <a:bodyPr/>
        <a:lstStyle/>
        <a:p>
          <a:endParaRPr lang="en-US"/>
        </a:p>
      </dgm:t>
    </dgm:pt>
    <dgm:pt modelId="{8D6B752D-FBB4-411A-8036-F21DACBACD72}" type="sibTrans" cxnId="{22068AC8-A86A-4D0D-85B5-91BCE6E25C29}">
      <dgm:prSet/>
      <dgm:spPr/>
      <dgm:t>
        <a:bodyPr/>
        <a:lstStyle/>
        <a:p>
          <a:endParaRPr lang="en-US"/>
        </a:p>
      </dgm:t>
    </dgm:pt>
    <dgm:pt modelId="{9DDD3F57-25EE-44C2-B088-5F11B0349EBF}">
      <dgm:prSet phldrT="[Text]" custT="1"/>
      <dgm:spPr/>
      <dgm:t>
        <a:bodyPr/>
        <a:lstStyle/>
        <a:p>
          <a:r>
            <a:rPr lang="en-US" sz="1600" b="0" i="0" dirty="0" smtClean="0"/>
            <a:t>In this case, the image is stored in the directory, which is a subdirectory of the directory the notebook is saved in.</a:t>
          </a:r>
          <a:endParaRPr lang="en-US" sz="1600" dirty="0"/>
        </a:p>
      </dgm:t>
    </dgm:pt>
    <dgm:pt modelId="{8E3F1EF1-3778-4678-A20A-DBBD77F675AC}" type="parTrans" cxnId="{647E9385-99DF-440A-A502-DAB80FBA1284}">
      <dgm:prSet/>
      <dgm:spPr/>
      <dgm:t>
        <a:bodyPr/>
        <a:lstStyle/>
        <a:p>
          <a:endParaRPr lang="en-US"/>
        </a:p>
      </dgm:t>
    </dgm:pt>
    <dgm:pt modelId="{B79D462A-2E74-4EB4-BE26-C25CA925AD2C}" type="sibTrans" cxnId="{647E9385-99DF-440A-A502-DAB80FBA1284}">
      <dgm:prSet/>
      <dgm:spPr/>
      <dgm:t>
        <a:bodyPr/>
        <a:lstStyle/>
        <a:p>
          <a:endParaRPr lang="en-US"/>
        </a:p>
      </dgm:t>
    </dgm:pt>
    <dgm:pt modelId="{B026A3FE-43BD-47AA-9EBE-F0602E530CB0}">
      <dgm:prSet phldrT="[Text]" custT="1"/>
      <dgm:spPr/>
      <dgm:t>
        <a:bodyPr/>
        <a:lstStyle/>
        <a:p>
          <a:endParaRPr lang="en-US" sz="1600" dirty="0"/>
        </a:p>
      </dgm:t>
    </dgm:pt>
    <dgm:pt modelId="{F4482EEA-476D-451B-9D0B-D55667C6BA2B}" type="parTrans" cxnId="{9BD3E02D-B670-4D74-BFA2-9A4144301278}">
      <dgm:prSet/>
      <dgm:spPr/>
      <dgm:t>
        <a:bodyPr/>
        <a:lstStyle/>
        <a:p>
          <a:endParaRPr lang="en-US"/>
        </a:p>
      </dgm:t>
    </dgm:pt>
    <dgm:pt modelId="{12617175-9547-4A04-82CC-F301E7C6C499}" type="sibTrans" cxnId="{9BD3E02D-B670-4D74-BFA2-9A4144301278}">
      <dgm:prSet/>
      <dgm:spPr/>
      <dgm:t>
        <a:bodyPr/>
        <a:lstStyle/>
        <a:p>
          <a:endParaRPr lang="en-US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4" custLinFactNeighborX="-1789" custLinFactNeighborY="-241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4" custScaleY="133624" custLinFactNeighborY="-23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8E40CDA2-DD58-430A-A66F-0B99DB6D1EC1}" type="pres">
      <dgm:prSet presAssocID="{8C604C7A-8BA1-47A5-B924-44C6C40305C2}" presName="composite" presStyleCnt="0"/>
      <dgm:spPr/>
    </dgm:pt>
    <dgm:pt modelId="{F9865690-F5F3-4D21-8581-7D17C53A95A0}" type="pres">
      <dgm:prSet presAssocID="{8C604C7A-8BA1-47A5-B924-44C6C40305C2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4980E-3170-4A4C-BAE8-D67AC4FB19E0}" type="pres">
      <dgm:prSet presAssocID="{8C604C7A-8BA1-47A5-B924-44C6C40305C2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77DAA-EA65-421A-A151-DC3228C82DC2}" type="pres">
      <dgm:prSet presAssocID="{4FAB010B-3A7A-4719-876D-EF9405C8B79D}" presName="sp" presStyleCnt="0"/>
      <dgm:spPr/>
    </dgm:pt>
    <dgm:pt modelId="{39095F7C-4144-4110-AC5C-DD712D0BD34C}" type="pres">
      <dgm:prSet presAssocID="{ADD05126-8FAE-49E1-91B7-DA255E41AAA8}" presName="composite" presStyleCnt="0"/>
      <dgm:spPr/>
    </dgm:pt>
    <dgm:pt modelId="{9F407CE2-94D3-47DE-BD9E-80FA15F9A4B6}" type="pres">
      <dgm:prSet presAssocID="{ADD05126-8FAE-49E1-91B7-DA255E41AAA8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B807C-974A-4C62-BB1F-C8371C4039E7}" type="pres">
      <dgm:prSet presAssocID="{ADD05126-8FAE-49E1-91B7-DA255E41AAA8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63D202-EBA3-42CA-BCC9-0CFF49150020}" type="pres">
      <dgm:prSet presAssocID="{8D6B752D-FBB4-411A-8036-F21DACBACD72}" presName="sp" presStyleCnt="0"/>
      <dgm:spPr/>
    </dgm:pt>
    <dgm:pt modelId="{68807014-B564-4582-B355-5DF4FD7C3555}" type="pres">
      <dgm:prSet presAssocID="{B026A3FE-43BD-47AA-9EBE-F0602E530CB0}" presName="composite" presStyleCnt="0"/>
      <dgm:spPr/>
    </dgm:pt>
    <dgm:pt modelId="{A2774366-B1DF-4AE1-9B6A-562437E399AF}" type="pres">
      <dgm:prSet presAssocID="{B026A3FE-43BD-47AA-9EBE-F0602E530CB0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CF137A-E684-4428-9EEE-2D935115ABD7}" type="pres">
      <dgm:prSet presAssocID="{B026A3FE-43BD-47AA-9EBE-F0602E530CB0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B4F0B519-AB1B-48BE-9583-52CFBE92C27A}" type="presOf" srcId="{7C5F6F85-8014-4601-A861-C005AA6CB4D3}" destId="{B144980E-3170-4A4C-BAE8-D67AC4FB19E0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C1532938-F5B1-4027-82A8-D03DABB3CFB1}" type="presOf" srcId="{B026A3FE-43BD-47AA-9EBE-F0602E530CB0}" destId="{A2774366-B1DF-4AE1-9B6A-562437E399AF}" srcOrd="0" destOrd="0" presId="urn:microsoft.com/office/officeart/2005/8/layout/chevron2"/>
    <dgm:cxn modelId="{7B79F914-898C-4847-96FA-C3607D87B5B1}" srcId="{ADD05126-8FAE-49E1-91B7-DA255E41AAA8}" destId="{FA299BDA-7A85-4B05-BC7E-B658551CFFBE}" srcOrd="0" destOrd="0" parTransId="{B83F502F-3E29-4F8A-AED4-942888C13F43}" sibTransId="{1DF2BA23-CAB5-4D39-A0D3-B8B66F1149AF}"/>
    <dgm:cxn modelId="{D1CF1526-3A80-4B5A-AFC4-E1513CFE186A}" type="presOf" srcId="{9DDD3F57-25EE-44C2-B088-5F11B0349EBF}" destId="{89CF137A-E684-4428-9EEE-2D935115ABD7}" srcOrd="0" destOrd="0" presId="urn:microsoft.com/office/officeart/2005/8/layout/chevron2"/>
    <dgm:cxn modelId="{572FE11B-0980-483E-BF45-24D4D958C8DD}" type="presOf" srcId="{8C604C7A-8BA1-47A5-B924-44C6C40305C2}" destId="{F9865690-F5F3-4D21-8581-7D17C53A95A0}" srcOrd="0" destOrd="0" presId="urn:microsoft.com/office/officeart/2005/8/layout/chevron2"/>
    <dgm:cxn modelId="{647E9385-99DF-440A-A502-DAB80FBA1284}" srcId="{B026A3FE-43BD-47AA-9EBE-F0602E530CB0}" destId="{9DDD3F57-25EE-44C2-B088-5F11B0349EBF}" srcOrd="0" destOrd="0" parTransId="{8E3F1EF1-3778-4678-A20A-DBBD77F675AC}" sibTransId="{B79D462A-2E74-4EB4-BE26-C25CA925AD2C}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9BD3E02D-B670-4D74-BFA2-9A4144301278}" srcId="{EC96F4B3-A15C-4ADB-80F9-DB2D6CED592C}" destId="{B026A3FE-43BD-47AA-9EBE-F0602E530CB0}" srcOrd="3" destOrd="0" parTransId="{F4482EEA-476D-451B-9D0B-D55667C6BA2B}" sibTransId="{12617175-9547-4A04-82CC-F301E7C6C499}"/>
    <dgm:cxn modelId="{6D15608B-41F3-4135-8565-1A9411F72A48}" type="presOf" srcId="{ADD05126-8FAE-49E1-91B7-DA255E41AAA8}" destId="{9F407CE2-94D3-47DE-BD9E-80FA15F9A4B6}" srcOrd="0" destOrd="0" presId="urn:microsoft.com/office/officeart/2005/8/layout/chevron2"/>
    <dgm:cxn modelId="{22068AC8-A86A-4D0D-85B5-91BCE6E25C29}" srcId="{EC96F4B3-A15C-4ADB-80F9-DB2D6CED592C}" destId="{ADD05126-8FAE-49E1-91B7-DA255E41AAA8}" srcOrd="2" destOrd="0" parTransId="{5A62F381-B6BE-42CA-BCD9-0FEFEB2F6F5C}" sibTransId="{8D6B752D-FBB4-411A-8036-F21DACBACD72}"/>
    <dgm:cxn modelId="{E8C6DC44-6B43-4151-B8AB-721C6C05E67B}" srcId="{8C604C7A-8BA1-47A5-B924-44C6C40305C2}" destId="{7C5F6F85-8014-4601-A861-C005AA6CB4D3}" srcOrd="0" destOrd="0" parTransId="{8CA418A4-EE52-4F7E-A08B-D1114282080F}" sibTransId="{1760D209-73D7-4479-8C11-37E85E9D9908}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E98E5F67-9E0A-4C54-A303-F84DE8461915}" srcId="{EC96F4B3-A15C-4ADB-80F9-DB2D6CED592C}" destId="{8C604C7A-8BA1-47A5-B924-44C6C40305C2}" srcOrd="1" destOrd="0" parTransId="{4A975CCA-C4CA-4764-9AB4-EA9E549DDB2C}" sibTransId="{4FAB010B-3A7A-4719-876D-EF9405C8B79D}"/>
    <dgm:cxn modelId="{42F96BD9-3760-4D8A-B10C-9442E324EB15}" type="presOf" srcId="{FA299BDA-7A85-4B05-BC7E-B658551CFFBE}" destId="{097B807C-974A-4C62-BB1F-C8371C4039E7}" srcOrd="0" destOrd="0" presId="urn:microsoft.com/office/officeart/2005/8/layout/chevron2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A834E74E-2323-4E65-9F90-EB31D885A775}" type="presParOf" srcId="{9FA51F2B-4C90-4CB7-B53B-1A2ABDBE5EED}" destId="{B8C737F7-3755-4D3B-9D66-EA7D7F787817}" srcOrd="1" destOrd="0" presId="urn:microsoft.com/office/officeart/2005/8/layout/chevron2"/>
    <dgm:cxn modelId="{3634C644-5061-40B0-B698-5DA0DA0ED2F6}" type="presParOf" srcId="{9FA51F2B-4C90-4CB7-B53B-1A2ABDBE5EED}" destId="{8E40CDA2-DD58-430A-A66F-0B99DB6D1EC1}" srcOrd="2" destOrd="0" presId="urn:microsoft.com/office/officeart/2005/8/layout/chevron2"/>
    <dgm:cxn modelId="{A5D5687E-9F6C-42BD-B9C5-4942C7366555}" type="presParOf" srcId="{8E40CDA2-DD58-430A-A66F-0B99DB6D1EC1}" destId="{F9865690-F5F3-4D21-8581-7D17C53A95A0}" srcOrd="0" destOrd="0" presId="urn:microsoft.com/office/officeart/2005/8/layout/chevron2"/>
    <dgm:cxn modelId="{0A4D8F56-7419-4C11-BEAB-133715B317DE}" type="presParOf" srcId="{8E40CDA2-DD58-430A-A66F-0B99DB6D1EC1}" destId="{B144980E-3170-4A4C-BAE8-D67AC4FB19E0}" srcOrd="1" destOrd="0" presId="urn:microsoft.com/office/officeart/2005/8/layout/chevron2"/>
    <dgm:cxn modelId="{2ADD4AAF-7F58-486D-B0DF-858871641B6F}" type="presParOf" srcId="{9FA51F2B-4C90-4CB7-B53B-1A2ABDBE5EED}" destId="{CCC77DAA-EA65-421A-A151-DC3228C82DC2}" srcOrd="3" destOrd="0" presId="urn:microsoft.com/office/officeart/2005/8/layout/chevron2"/>
    <dgm:cxn modelId="{0665D631-8E4B-4C5C-B2BE-817FC11F5CDD}" type="presParOf" srcId="{9FA51F2B-4C90-4CB7-B53B-1A2ABDBE5EED}" destId="{39095F7C-4144-4110-AC5C-DD712D0BD34C}" srcOrd="4" destOrd="0" presId="urn:microsoft.com/office/officeart/2005/8/layout/chevron2"/>
    <dgm:cxn modelId="{47DBA9AC-0C62-467E-BB83-5CC2429DB460}" type="presParOf" srcId="{39095F7C-4144-4110-AC5C-DD712D0BD34C}" destId="{9F407CE2-94D3-47DE-BD9E-80FA15F9A4B6}" srcOrd="0" destOrd="0" presId="urn:microsoft.com/office/officeart/2005/8/layout/chevron2"/>
    <dgm:cxn modelId="{EDE6B02F-697D-493E-9C6F-353C3EC6A856}" type="presParOf" srcId="{39095F7C-4144-4110-AC5C-DD712D0BD34C}" destId="{097B807C-974A-4C62-BB1F-C8371C4039E7}" srcOrd="1" destOrd="0" presId="urn:microsoft.com/office/officeart/2005/8/layout/chevron2"/>
    <dgm:cxn modelId="{224C6902-DEF5-4F1E-A8DB-DE2CE03DD52F}" type="presParOf" srcId="{9FA51F2B-4C90-4CB7-B53B-1A2ABDBE5EED}" destId="{F263D202-EBA3-42CA-BCC9-0CFF49150020}" srcOrd="5" destOrd="0" presId="urn:microsoft.com/office/officeart/2005/8/layout/chevron2"/>
    <dgm:cxn modelId="{66E4CA15-1104-44B0-9BBF-F7BD88B396B2}" type="presParOf" srcId="{9FA51F2B-4C90-4CB7-B53B-1A2ABDBE5EED}" destId="{68807014-B564-4582-B355-5DF4FD7C3555}" srcOrd="6" destOrd="0" presId="urn:microsoft.com/office/officeart/2005/8/layout/chevron2"/>
    <dgm:cxn modelId="{5A9AE56F-EC7E-4F73-8F1C-A3794A325873}" type="presParOf" srcId="{68807014-B564-4582-B355-5DF4FD7C3555}" destId="{A2774366-B1DF-4AE1-9B6A-562437E399AF}" srcOrd="0" destOrd="0" presId="urn:microsoft.com/office/officeart/2005/8/layout/chevron2"/>
    <dgm:cxn modelId="{B6EE61C4-8D84-479B-AB24-2CFF75937FC1}" type="presParOf" srcId="{68807014-B564-4582-B355-5DF4FD7C3555}" destId="{89CF137A-E684-4428-9EEE-2D935115ABD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Tables are displayed using the pipe  character, which is  +  on most keyboards.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7C745A9A-3DA4-431F-BCE3-6EB828854B42}">
      <dgm:prSet phldrT="[Text]" custT="1"/>
      <dgm:spPr/>
      <dgm:t>
        <a:bodyPr/>
        <a:lstStyle/>
        <a:p>
          <a:r>
            <a:rPr lang="en-US" sz="1600" b="0" i="0" dirty="0" smtClean="0"/>
            <a:t>Columns are separated by pipes  and rows are separated by lines. </a:t>
          </a:r>
          <a:endParaRPr lang="en-US" sz="1600" dirty="0"/>
        </a:p>
      </dgm:t>
    </dgm:pt>
    <dgm:pt modelId="{2500CB7D-BCDB-4323-9F8B-B4431DDC9CF2}" type="parTrans" cxnId="{59358940-9C07-4FA1-80E9-8D6BE41E8568}">
      <dgm:prSet/>
      <dgm:spPr/>
      <dgm:t>
        <a:bodyPr/>
        <a:lstStyle/>
        <a:p>
          <a:endParaRPr lang="en-US"/>
        </a:p>
      </dgm:t>
    </dgm:pt>
    <dgm:pt modelId="{1A6B90FB-B123-4414-824E-1DFE6686B1D8}" type="sibTrans" cxnId="{59358940-9C07-4FA1-80E9-8D6BE41E8568}">
      <dgm:prSet/>
      <dgm:spPr/>
      <dgm:t>
        <a:bodyPr/>
        <a:lstStyle/>
        <a:p>
          <a:endParaRPr lang="en-US"/>
        </a:p>
      </dgm:t>
    </dgm:pt>
    <dgm:pt modelId="{A8BC0200-3952-45FC-A770-28F3F8D1F611}">
      <dgm:prSet phldrT="[Text]" custT="1"/>
      <dgm:spPr/>
      <dgm:t>
        <a:bodyPr/>
        <a:lstStyle/>
        <a:p>
          <a:endParaRPr lang="en-US" sz="1600" dirty="0"/>
        </a:p>
      </dgm:t>
    </dgm:pt>
    <dgm:pt modelId="{154D539D-1CD9-494F-AE7C-FD65BD67DB18}" type="parTrans" cxnId="{69584882-79D4-4A46-94CE-A1307F897598}">
      <dgm:prSet/>
      <dgm:spPr/>
      <dgm:t>
        <a:bodyPr/>
        <a:lstStyle/>
        <a:p>
          <a:endParaRPr lang="en-US"/>
        </a:p>
      </dgm:t>
    </dgm:pt>
    <dgm:pt modelId="{B8363CF9-4491-4F86-9053-3A14DF5011D2}" type="sibTrans" cxnId="{69584882-79D4-4A46-94CE-A1307F897598}">
      <dgm:prSet/>
      <dgm:spPr/>
      <dgm:t>
        <a:bodyPr/>
        <a:lstStyle/>
        <a:p>
          <a:endParaRPr lang="en-US"/>
        </a:p>
      </dgm:t>
    </dgm:pt>
    <dgm:pt modelId="{315FA6D4-F083-422E-AC06-CC94A5484950}">
      <dgm:prSet phldrT="[Text]" custT="1"/>
      <dgm:spPr/>
      <dgm:t>
        <a:bodyPr/>
        <a:lstStyle/>
        <a:p>
          <a:r>
            <a:rPr lang="en-US" sz="1600" b="0" i="0" dirty="0" smtClean="0"/>
            <a:t>After the header row, a row of pipes and dashes  are needed to define the table.</a:t>
          </a:r>
          <a:endParaRPr lang="en-US" sz="1600" dirty="0"/>
        </a:p>
      </dgm:t>
    </dgm:pt>
    <dgm:pt modelId="{B1899537-6486-4169-B44C-62B0FA685442}" type="parTrans" cxnId="{388153DF-9F2E-4FA8-AEE1-68E5A6C4EDF1}">
      <dgm:prSet/>
      <dgm:spPr/>
      <dgm:t>
        <a:bodyPr/>
        <a:lstStyle/>
        <a:p>
          <a:endParaRPr lang="en-US"/>
        </a:p>
      </dgm:t>
    </dgm:pt>
    <dgm:pt modelId="{4BFCDDB3-9FBC-4019-8560-CCA955D57074}" type="sibTrans" cxnId="{388153DF-9F2E-4FA8-AEE1-68E5A6C4EDF1}">
      <dgm:prSet/>
      <dgm:spPr/>
      <dgm:t>
        <a:bodyPr/>
        <a:lstStyle/>
        <a:p>
          <a:endParaRPr lang="en-US"/>
        </a:p>
      </dgm:t>
    </dgm:pt>
    <dgm:pt modelId="{BFC2CDFD-FBDB-4685-8A2D-96F2CF248480}">
      <dgm:prSet phldrT="[Text]" custT="1"/>
      <dgm:spPr/>
      <dgm:t>
        <a:bodyPr/>
        <a:lstStyle/>
        <a:p>
          <a:endParaRPr lang="en-US" sz="1600" dirty="0"/>
        </a:p>
      </dgm:t>
    </dgm:pt>
    <dgm:pt modelId="{D9AA5558-ED92-4D16-BF91-ED5EAA29012E}" type="parTrans" cxnId="{C9C0474F-75CD-45F5-8440-7D7226E3D8FF}">
      <dgm:prSet/>
      <dgm:spPr/>
      <dgm:t>
        <a:bodyPr/>
        <a:lstStyle/>
        <a:p>
          <a:endParaRPr lang="en-US"/>
        </a:p>
      </dgm:t>
    </dgm:pt>
    <dgm:pt modelId="{20A2806E-D7A9-4DEB-80CE-157AF7F1FA4B}" type="sibTrans" cxnId="{C9C0474F-75CD-45F5-8440-7D7226E3D8FF}">
      <dgm:prSet/>
      <dgm:spPr/>
      <dgm:t>
        <a:bodyPr/>
        <a:lstStyle/>
        <a:p>
          <a:endParaRPr lang="en-US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3" custLinFactNeighborX="-1789" custLinFactNeighborY="-241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3" custScaleY="91492" custLinFactNeighborY="-6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CFE22FCE-7C0E-444F-A379-677FE1CE0E20}" type="pres">
      <dgm:prSet presAssocID="{A8BC0200-3952-45FC-A770-28F3F8D1F611}" presName="composite" presStyleCnt="0"/>
      <dgm:spPr/>
    </dgm:pt>
    <dgm:pt modelId="{C0E8FEE3-79F8-4270-A2C4-D9C836B5268D}" type="pres">
      <dgm:prSet presAssocID="{A8BC0200-3952-45FC-A770-28F3F8D1F611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1093F2-1141-42CE-A4CB-8014B77BC29C}" type="pres">
      <dgm:prSet presAssocID="{A8BC0200-3952-45FC-A770-28F3F8D1F611}" presName="descendantText" presStyleLbl="alignAcc1" presStyleIdx="1" presStyleCnt="3" custScaleY="89763" custLinFactNeighborY="-7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C1B1F4-E0BA-495F-A170-998908C42145}" type="pres">
      <dgm:prSet presAssocID="{B8363CF9-4491-4F86-9053-3A14DF5011D2}" presName="sp" presStyleCnt="0"/>
      <dgm:spPr/>
    </dgm:pt>
    <dgm:pt modelId="{894B9F11-5B66-47C8-85F5-F1CF2C69DDFF}" type="pres">
      <dgm:prSet presAssocID="{BFC2CDFD-FBDB-4685-8A2D-96F2CF248480}" presName="composite" presStyleCnt="0"/>
      <dgm:spPr/>
    </dgm:pt>
    <dgm:pt modelId="{95BA51A5-68CE-4DF1-A3CF-7ED223DF2EB0}" type="pres">
      <dgm:prSet presAssocID="{BFC2CDFD-FBDB-4685-8A2D-96F2CF24848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9005B3-F4E4-4E25-BCF2-C97931E8B380}" type="pres">
      <dgm:prSet presAssocID="{BFC2CDFD-FBDB-4685-8A2D-96F2CF248480}" presName="descendantText" presStyleLbl="alignAcc1" presStyleIdx="2" presStyleCnt="3" custScaleY="99797" custLinFactNeighborY="-4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C9C0474F-75CD-45F5-8440-7D7226E3D8FF}" srcId="{EC96F4B3-A15C-4ADB-80F9-DB2D6CED592C}" destId="{BFC2CDFD-FBDB-4685-8A2D-96F2CF248480}" srcOrd="2" destOrd="0" parTransId="{D9AA5558-ED92-4D16-BF91-ED5EAA29012E}" sibTransId="{20A2806E-D7A9-4DEB-80CE-157AF7F1FA4B}"/>
    <dgm:cxn modelId="{CDA4E415-E30C-4474-A7BC-161FBB8A0245}" type="presOf" srcId="{315FA6D4-F083-422E-AC06-CC94A5484950}" destId="{9F9005B3-F4E4-4E25-BCF2-C97931E8B380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69584882-79D4-4A46-94CE-A1307F897598}" srcId="{EC96F4B3-A15C-4ADB-80F9-DB2D6CED592C}" destId="{A8BC0200-3952-45FC-A770-28F3F8D1F611}" srcOrd="1" destOrd="0" parTransId="{154D539D-1CD9-494F-AE7C-FD65BD67DB18}" sibTransId="{B8363CF9-4491-4F86-9053-3A14DF5011D2}"/>
    <dgm:cxn modelId="{90CDBED2-9867-4BB9-A4E2-3DCC29591BED}" type="presOf" srcId="{BFC2CDFD-FBDB-4685-8A2D-96F2CF248480}" destId="{95BA51A5-68CE-4DF1-A3CF-7ED223DF2EB0}" srcOrd="0" destOrd="0" presId="urn:microsoft.com/office/officeart/2005/8/layout/chevron2"/>
    <dgm:cxn modelId="{3A8C56DD-90D4-4789-B0FD-B338AB188597}" type="presOf" srcId="{7C745A9A-3DA4-431F-BCE3-6EB828854B42}" destId="{071093F2-1141-42CE-A4CB-8014B77BC29C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59358940-9C07-4FA1-80E9-8D6BE41E8568}" srcId="{A8BC0200-3952-45FC-A770-28F3F8D1F611}" destId="{7C745A9A-3DA4-431F-BCE3-6EB828854B42}" srcOrd="0" destOrd="0" parTransId="{2500CB7D-BCDB-4323-9F8B-B4431DDC9CF2}" sibTransId="{1A6B90FB-B123-4414-824E-1DFE6686B1D8}"/>
    <dgm:cxn modelId="{07D687DE-CF15-46C3-ACE3-850F998C87C0}" type="presOf" srcId="{A8BC0200-3952-45FC-A770-28F3F8D1F611}" destId="{C0E8FEE3-79F8-4270-A2C4-D9C836B5268D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388153DF-9F2E-4FA8-AEE1-68E5A6C4EDF1}" srcId="{BFC2CDFD-FBDB-4685-8A2D-96F2CF248480}" destId="{315FA6D4-F083-422E-AC06-CC94A5484950}" srcOrd="0" destOrd="0" parTransId="{B1899537-6486-4169-B44C-62B0FA685442}" sibTransId="{4BFCDDB3-9FBC-4019-8560-CCA955D57074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3CD31FCD-DC7A-49CA-8996-01030F172808}" type="presParOf" srcId="{9FA51F2B-4C90-4CB7-B53B-1A2ABDBE5EED}" destId="{B8C737F7-3755-4D3B-9D66-EA7D7F787817}" srcOrd="1" destOrd="0" presId="urn:microsoft.com/office/officeart/2005/8/layout/chevron2"/>
    <dgm:cxn modelId="{437D8248-6A6E-45D6-B2B0-2AD01905F368}" type="presParOf" srcId="{9FA51F2B-4C90-4CB7-B53B-1A2ABDBE5EED}" destId="{CFE22FCE-7C0E-444F-A379-677FE1CE0E20}" srcOrd="2" destOrd="0" presId="urn:microsoft.com/office/officeart/2005/8/layout/chevron2"/>
    <dgm:cxn modelId="{EED97528-4949-41B4-AFA4-72C5C3B1F321}" type="presParOf" srcId="{CFE22FCE-7C0E-444F-A379-677FE1CE0E20}" destId="{C0E8FEE3-79F8-4270-A2C4-D9C836B5268D}" srcOrd="0" destOrd="0" presId="urn:microsoft.com/office/officeart/2005/8/layout/chevron2"/>
    <dgm:cxn modelId="{895656E8-E7CF-4C28-9A34-C666C2B428DE}" type="presParOf" srcId="{CFE22FCE-7C0E-444F-A379-677FE1CE0E20}" destId="{071093F2-1141-42CE-A4CB-8014B77BC29C}" srcOrd="1" destOrd="0" presId="urn:microsoft.com/office/officeart/2005/8/layout/chevron2"/>
    <dgm:cxn modelId="{70876A8A-05AE-43B8-867C-E32532C4096C}" type="presParOf" srcId="{9FA51F2B-4C90-4CB7-B53B-1A2ABDBE5EED}" destId="{5AC1B1F4-E0BA-495F-A170-998908C42145}" srcOrd="3" destOrd="0" presId="urn:microsoft.com/office/officeart/2005/8/layout/chevron2"/>
    <dgm:cxn modelId="{49AAAC4A-2064-4F81-996A-0504D5777B6A}" type="presParOf" srcId="{9FA51F2B-4C90-4CB7-B53B-1A2ABDBE5EED}" destId="{894B9F11-5B66-47C8-85F5-F1CF2C69DDFF}" srcOrd="4" destOrd="0" presId="urn:microsoft.com/office/officeart/2005/8/layout/chevron2"/>
    <dgm:cxn modelId="{A3A0122D-9148-4966-B2E8-BB73E2555C3A}" type="presParOf" srcId="{894B9F11-5B66-47C8-85F5-F1CF2C69DDFF}" destId="{95BA51A5-68CE-4DF1-A3CF-7ED223DF2EB0}" srcOrd="0" destOrd="0" presId="urn:microsoft.com/office/officeart/2005/8/layout/chevron2"/>
    <dgm:cxn modelId="{6CE22791-7D7A-429C-BFF7-D4FB8C2A7DFC}" type="presParOf" srcId="{894B9F11-5B66-47C8-85F5-F1CF2C69DDFF}" destId="{9F9005B3-F4E4-4E25-BCF2-C97931E8B38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You can use </a:t>
          </a:r>
          <a:r>
            <a:rPr lang="en-US" sz="1600" b="0" i="0" dirty="0" err="1" smtClean="0"/>
            <a:t>LaTeX</a:t>
          </a:r>
          <a:r>
            <a:rPr lang="en-US" sz="1600" b="0" i="0" dirty="0" smtClean="0"/>
            <a:t> in line or in block like this:</a:t>
          </a:r>
          <a:endParaRPr lang="en-US" sz="1600" dirty="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1" custLinFactNeighborY="131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1" custScaleY="77602" custLinFactNeighborY="-132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800" b="0" i="0" dirty="0" err="1" smtClean="0"/>
            <a:t>Jupyter</a:t>
          </a:r>
          <a:r>
            <a:rPr lang="en-US" sz="1800" b="0" i="0" dirty="0" smtClean="0"/>
            <a:t> notebook code cells can contain special commands which are not valid Python code but affect the behavior of the notebook. </a:t>
          </a:r>
          <a:endParaRPr lang="en-US" sz="18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4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400"/>
        </a:p>
      </dgm:t>
    </dgm:pt>
    <dgm:pt modelId="{C4B85484-9545-4D92-A989-2AB14EFCB806}">
      <dgm:prSet phldrT="[Text]" custT="1"/>
      <dgm:spPr/>
      <dgm:t>
        <a:bodyPr/>
        <a:lstStyle/>
        <a:p>
          <a:r>
            <a:rPr lang="en-US" sz="1800" b="0" i="0" dirty="0" smtClean="0"/>
            <a:t>Let’s start by listing all possible magic commands that you can use in the notebook.</a:t>
          </a:r>
          <a:endParaRPr lang="en-US" sz="1800" dirty="0"/>
        </a:p>
      </dgm:t>
    </dgm:pt>
    <dgm:pt modelId="{EBFB535F-A831-45B9-8D41-A0B0315AD90E}" type="parTrans" cxnId="{6AA75C68-35B0-4BE1-9BA2-067A45096186}">
      <dgm:prSet/>
      <dgm:spPr/>
      <dgm:t>
        <a:bodyPr/>
        <a:lstStyle/>
        <a:p>
          <a:endParaRPr lang="en-US" sz="2000"/>
        </a:p>
      </dgm:t>
    </dgm:pt>
    <dgm:pt modelId="{64B01730-7874-47C7-992E-7D21CEBEEA12}" type="sibTrans" cxnId="{6AA75C68-35B0-4BE1-9BA2-067A45096186}">
      <dgm:prSet/>
      <dgm:spPr/>
      <dgm:t>
        <a:bodyPr/>
        <a:lstStyle/>
        <a:p>
          <a:endParaRPr lang="en-US" sz="2000"/>
        </a:p>
      </dgm:t>
    </dgm:pt>
    <dgm:pt modelId="{0953BB42-22F6-4921-BBEC-8BFA16FA3E84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b="0" i="0" dirty="0" smtClean="0"/>
            <a:t>These special commands are called </a:t>
          </a:r>
          <a:r>
            <a:rPr lang="en-US" sz="1800" b="0" i="1" dirty="0" smtClean="0"/>
            <a:t>magic commands</a:t>
          </a:r>
          <a:r>
            <a:rPr lang="en-US" sz="1800" b="0" i="0" dirty="0" smtClean="0"/>
            <a:t>.</a:t>
          </a:r>
          <a:endParaRPr lang="en-US" sz="1800" dirty="0"/>
        </a:p>
      </dgm:t>
    </dgm:pt>
    <dgm:pt modelId="{96601C9E-0ED1-42EA-9FC9-482BC6C1738D}" type="parTrans" cxnId="{34006928-DABA-47BC-B642-8B6029F31829}">
      <dgm:prSet/>
      <dgm:spPr/>
      <dgm:t>
        <a:bodyPr/>
        <a:lstStyle/>
        <a:p>
          <a:endParaRPr lang="en-US"/>
        </a:p>
      </dgm:t>
    </dgm:pt>
    <dgm:pt modelId="{F3B95392-0D5A-4E0F-8CB0-155075B26462}" type="sibTrans" cxnId="{34006928-DABA-47BC-B642-8B6029F31829}">
      <dgm:prSet/>
      <dgm:spPr/>
      <dgm:t>
        <a:bodyPr/>
        <a:lstStyle/>
        <a:p>
          <a:endParaRPr lang="en-US"/>
        </a:p>
      </dgm:t>
    </dgm:pt>
    <dgm:pt modelId="{7FF959AB-D123-45D6-A764-19F39861433D}" type="pres">
      <dgm:prSet presAssocID="{EC96F4B3-A15C-4ADB-80F9-DB2D6CED592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546FE70-3423-4940-AEC2-3E3D22239513}" type="pres">
      <dgm:prSet presAssocID="{EC96F4B3-A15C-4ADB-80F9-DB2D6CED592C}" presName="Name1" presStyleCnt="0"/>
      <dgm:spPr/>
    </dgm:pt>
    <dgm:pt modelId="{F22577DD-247A-4743-A8CD-D4E4A4135A93}" type="pres">
      <dgm:prSet presAssocID="{EC96F4B3-A15C-4ADB-80F9-DB2D6CED592C}" presName="cycle" presStyleCnt="0"/>
      <dgm:spPr/>
    </dgm:pt>
    <dgm:pt modelId="{7F519702-1854-49CB-B84C-4C15DBEA6F2F}" type="pres">
      <dgm:prSet presAssocID="{EC96F4B3-A15C-4ADB-80F9-DB2D6CED592C}" presName="srcNode" presStyleLbl="node1" presStyleIdx="0" presStyleCnt="3"/>
      <dgm:spPr/>
    </dgm:pt>
    <dgm:pt modelId="{6CB12C19-1898-40C4-85A6-318DF9AB9416}" type="pres">
      <dgm:prSet presAssocID="{EC96F4B3-A15C-4ADB-80F9-DB2D6CED592C}" presName="conn" presStyleLbl="parChTrans1D2" presStyleIdx="0" presStyleCnt="1"/>
      <dgm:spPr/>
      <dgm:t>
        <a:bodyPr/>
        <a:lstStyle/>
        <a:p>
          <a:endParaRPr lang="en-US"/>
        </a:p>
      </dgm:t>
    </dgm:pt>
    <dgm:pt modelId="{16852F2C-BE35-404A-B6C7-8C29CFBF9DD0}" type="pres">
      <dgm:prSet presAssocID="{EC96F4B3-A15C-4ADB-80F9-DB2D6CED592C}" presName="extraNode" presStyleLbl="node1" presStyleIdx="0" presStyleCnt="3"/>
      <dgm:spPr/>
    </dgm:pt>
    <dgm:pt modelId="{739E1653-A4F4-497F-9F0A-7C46532A9175}" type="pres">
      <dgm:prSet presAssocID="{EC96F4B3-A15C-4ADB-80F9-DB2D6CED592C}" presName="dstNode" presStyleLbl="node1" presStyleIdx="0" presStyleCnt="3"/>
      <dgm:spPr/>
    </dgm:pt>
    <dgm:pt modelId="{23978DCA-6F77-487C-AC0A-EFDF400B911E}" type="pres">
      <dgm:prSet presAssocID="{E216F5A1-6CB5-41AA-87DB-2C54F0520EEC}" presName="text_1" presStyleLbl="node1" presStyleIdx="0" presStyleCnt="3" custScaleY="1199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37401-5EE9-4506-A42A-B8EEB8353AAD}" type="pres">
      <dgm:prSet presAssocID="{E216F5A1-6CB5-41AA-87DB-2C54F0520EEC}" presName="accent_1" presStyleCnt="0"/>
      <dgm:spPr/>
    </dgm:pt>
    <dgm:pt modelId="{18A99D21-7CFD-4208-903B-C999933A73B7}" type="pres">
      <dgm:prSet presAssocID="{E216F5A1-6CB5-41AA-87DB-2C54F0520EEC}" presName="accentRepeatNode" presStyleLbl="solidFgAcc1" presStyleIdx="0" presStyleCnt="3"/>
      <dgm:spPr/>
    </dgm:pt>
    <dgm:pt modelId="{A1807C4F-E90E-45D9-A434-D14C4F830E4F}" type="pres">
      <dgm:prSet presAssocID="{0953BB42-22F6-4921-BBEC-8BFA16FA3E8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721D0-FC9D-4C70-A760-80A743B1F93D}" type="pres">
      <dgm:prSet presAssocID="{0953BB42-22F6-4921-BBEC-8BFA16FA3E84}" presName="accent_2" presStyleCnt="0"/>
      <dgm:spPr/>
    </dgm:pt>
    <dgm:pt modelId="{2C38E91D-47DF-4982-B0D6-5DF58B5C8572}" type="pres">
      <dgm:prSet presAssocID="{0953BB42-22F6-4921-BBEC-8BFA16FA3E84}" presName="accentRepeatNode" presStyleLbl="solidFgAcc1" presStyleIdx="1" presStyleCnt="3"/>
      <dgm:spPr/>
    </dgm:pt>
    <dgm:pt modelId="{C2788895-8B19-45B7-85B3-342E199DB890}" type="pres">
      <dgm:prSet presAssocID="{C4B85484-9545-4D92-A989-2AB14EFCB806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FE790-34B8-40AA-ACEC-4A9752F7C64E}" type="pres">
      <dgm:prSet presAssocID="{C4B85484-9545-4D92-A989-2AB14EFCB806}" presName="accent_3" presStyleCnt="0"/>
      <dgm:spPr/>
    </dgm:pt>
    <dgm:pt modelId="{69BB986E-BA89-41DC-AA70-512059D316B1}" type="pres">
      <dgm:prSet presAssocID="{C4B85484-9545-4D92-A989-2AB14EFCB806}" presName="accentRepeatNode" presStyleLbl="solidFgAcc1" presStyleIdx="2" presStyleCnt="3"/>
      <dgm:spPr/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8F9F548-9FDF-4766-9CC5-575266C34B4B}" type="presOf" srcId="{9F4B4EDE-8BB0-4445-AC6F-E78DDD0283F9}" destId="{6CB12C19-1898-40C4-85A6-318DF9AB9416}" srcOrd="0" destOrd="0" presId="urn:microsoft.com/office/officeart/2008/layout/VerticalCurvedList"/>
    <dgm:cxn modelId="{E5F9EB6F-801C-43AE-AA1A-AF542A677443}" type="presOf" srcId="{C4B85484-9545-4D92-A989-2AB14EFCB806}" destId="{C2788895-8B19-45B7-85B3-342E199DB890}" srcOrd="0" destOrd="0" presId="urn:microsoft.com/office/officeart/2008/layout/VerticalCurvedList"/>
    <dgm:cxn modelId="{34006928-DABA-47BC-B642-8B6029F31829}" srcId="{EC96F4B3-A15C-4ADB-80F9-DB2D6CED592C}" destId="{0953BB42-22F6-4921-BBEC-8BFA16FA3E84}" srcOrd="1" destOrd="0" parTransId="{96601C9E-0ED1-42EA-9FC9-482BC6C1738D}" sibTransId="{F3B95392-0D5A-4E0F-8CB0-155075B26462}"/>
    <dgm:cxn modelId="{936069FF-E2AA-4B6B-8B87-A673ACC3767C}" type="presOf" srcId="{E216F5A1-6CB5-41AA-87DB-2C54F0520EEC}" destId="{23978DCA-6F77-487C-AC0A-EFDF400B911E}" srcOrd="0" destOrd="0" presId="urn:microsoft.com/office/officeart/2008/layout/VerticalCurvedList"/>
    <dgm:cxn modelId="{8AB4AB98-A925-4869-A176-55A0D50E9151}" type="presOf" srcId="{0953BB42-22F6-4921-BBEC-8BFA16FA3E84}" destId="{A1807C4F-E90E-45D9-A434-D14C4F830E4F}" srcOrd="0" destOrd="0" presId="urn:microsoft.com/office/officeart/2008/layout/VerticalCurvedList"/>
    <dgm:cxn modelId="{794FD8A7-B338-492E-B677-5C3030FF351E}" type="presOf" srcId="{EC96F4B3-A15C-4ADB-80F9-DB2D6CED592C}" destId="{7FF959AB-D123-45D6-A764-19F39861433D}" srcOrd="0" destOrd="0" presId="urn:microsoft.com/office/officeart/2008/layout/VerticalCurvedList"/>
    <dgm:cxn modelId="{6AA75C68-35B0-4BE1-9BA2-067A45096186}" srcId="{EC96F4B3-A15C-4ADB-80F9-DB2D6CED592C}" destId="{C4B85484-9545-4D92-A989-2AB14EFCB806}" srcOrd="2" destOrd="0" parTransId="{EBFB535F-A831-45B9-8D41-A0B0315AD90E}" sibTransId="{64B01730-7874-47C7-992E-7D21CEBEEA12}"/>
    <dgm:cxn modelId="{EC25C82C-157A-479F-8804-9D6FCD41B154}" type="presParOf" srcId="{7FF959AB-D123-45D6-A764-19F39861433D}" destId="{C546FE70-3423-4940-AEC2-3E3D22239513}" srcOrd="0" destOrd="0" presId="urn:microsoft.com/office/officeart/2008/layout/VerticalCurvedList"/>
    <dgm:cxn modelId="{B49065E1-FAF6-43FE-B4D5-25D601330236}" type="presParOf" srcId="{C546FE70-3423-4940-AEC2-3E3D22239513}" destId="{F22577DD-247A-4743-A8CD-D4E4A4135A93}" srcOrd="0" destOrd="0" presId="urn:microsoft.com/office/officeart/2008/layout/VerticalCurvedList"/>
    <dgm:cxn modelId="{7D391436-1499-4914-88E6-F5D633B4FBFF}" type="presParOf" srcId="{F22577DD-247A-4743-A8CD-D4E4A4135A93}" destId="{7F519702-1854-49CB-B84C-4C15DBEA6F2F}" srcOrd="0" destOrd="0" presId="urn:microsoft.com/office/officeart/2008/layout/VerticalCurvedList"/>
    <dgm:cxn modelId="{837829AE-A681-448C-A90F-4DFAC6085707}" type="presParOf" srcId="{F22577DD-247A-4743-A8CD-D4E4A4135A93}" destId="{6CB12C19-1898-40C4-85A6-318DF9AB9416}" srcOrd="1" destOrd="0" presId="urn:microsoft.com/office/officeart/2008/layout/VerticalCurvedList"/>
    <dgm:cxn modelId="{B15B385B-13AF-43E2-8388-1AC81D81B028}" type="presParOf" srcId="{F22577DD-247A-4743-A8CD-D4E4A4135A93}" destId="{16852F2C-BE35-404A-B6C7-8C29CFBF9DD0}" srcOrd="2" destOrd="0" presId="urn:microsoft.com/office/officeart/2008/layout/VerticalCurvedList"/>
    <dgm:cxn modelId="{E778C84F-B965-4D15-A0C3-FAD60B5734E2}" type="presParOf" srcId="{F22577DD-247A-4743-A8CD-D4E4A4135A93}" destId="{739E1653-A4F4-497F-9F0A-7C46532A9175}" srcOrd="3" destOrd="0" presId="urn:microsoft.com/office/officeart/2008/layout/VerticalCurvedList"/>
    <dgm:cxn modelId="{415F0919-9E76-4D17-BC17-01E3665B049B}" type="presParOf" srcId="{C546FE70-3423-4940-AEC2-3E3D22239513}" destId="{23978DCA-6F77-487C-AC0A-EFDF400B911E}" srcOrd="1" destOrd="0" presId="urn:microsoft.com/office/officeart/2008/layout/VerticalCurvedList"/>
    <dgm:cxn modelId="{468C195C-9D76-41F2-BA45-73C9199E605D}" type="presParOf" srcId="{C546FE70-3423-4940-AEC2-3E3D22239513}" destId="{1D037401-5EE9-4506-A42A-B8EEB8353AAD}" srcOrd="2" destOrd="0" presId="urn:microsoft.com/office/officeart/2008/layout/VerticalCurvedList"/>
    <dgm:cxn modelId="{73E82774-D719-441B-8B6A-650794C47174}" type="presParOf" srcId="{1D037401-5EE9-4506-A42A-B8EEB8353AAD}" destId="{18A99D21-7CFD-4208-903B-C999933A73B7}" srcOrd="0" destOrd="0" presId="urn:microsoft.com/office/officeart/2008/layout/VerticalCurvedList"/>
    <dgm:cxn modelId="{E67183F7-1B31-45A8-922F-84147B192A28}" type="presParOf" srcId="{C546FE70-3423-4940-AEC2-3E3D22239513}" destId="{A1807C4F-E90E-45D9-A434-D14C4F830E4F}" srcOrd="3" destOrd="0" presId="urn:microsoft.com/office/officeart/2008/layout/VerticalCurvedList"/>
    <dgm:cxn modelId="{E41FD75D-4D7D-4183-BF56-A5FBEDC87039}" type="presParOf" srcId="{C546FE70-3423-4940-AEC2-3E3D22239513}" destId="{F2F721D0-FC9D-4C70-A760-80A743B1F93D}" srcOrd="4" destOrd="0" presId="urn:microsoft.com/office/officeart/2008/layout/VerticalCurvedList"/>
    <dgm:cxn modelId="{96AAED27-4102-41BF-BA8F-F5A79CF726B5}" type="presParOf" srcId="{F2F721D0-FC9D-4C70-A760-80A743B1F93D}" destId="{2C38E91D-47DF-4982-B0D6-5DF58B5C8572}" srcOrd="0" destOrd="0" presId="urn:microsoft.com/office/officeart/2008/layout/VerticalCurvedList"/>
    <dgm:cxn modelId="{CC16F8B9-540A-459E-A68F-1BE27B6E8769}" type="presParOf" srcId="{C546FE70-3423-4940-AEC2-3E3D22239513}" destId="{C2788895-8B19-45B7-85B3-342E199DB890}" srcOrd="5" destOrd="0" presId="urn:microsoft.com/office/officeart/2008/layout/VerticalCurvedList"/>
    <dgm:cxn modelId="{8913B8A6-4BB5-49D9-A591-FEAE4DE7C207}" type="presParOf" srcId="{C546FE70-3423-4940-AEC2-3E3D22239513}" destId="{E06FE790-34B8-40AA-ACEC-4A9752F7C64E}" srcOrd="6" destOrd="0" presId="urn:microsoft.com/office/officeart/2008/layout/VerticalCurvedList"/>
    <dgm:cxn modelId="{94651CA2-FCD1-485C-B559-2DE75C5671D2}" type="presParOf" srcId="{E06FE790-34B8-40AA-ACEC-4A9752F7C64E}" destId="{69BB986E-BA89-41DC-AA70-512059D316B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9D8183-38AA-44C9-B27A-0051898568D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1641C-B7D8-4D93-B418-BDD5942A79C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charter"/>
            </a:rPr>
            <a:t>You can load an external file to a cell by using the load command.</a:t>
          </a:r>
          <a:endParaRPr lang="en-US" dirty="0">
            <a:solidFill>
              <a:schemeClr val="bg1"/>
            </a:solidFill>
          </a:endParaRPr>
        </a:p>
      </dgm:t>
    </dgm:pt>
    <dgm:pt modelId="{2EEB3630-9D18-421C-AF60-10BCA63B8714}" type="parTrans" cxnId="{F9E92761-63C2-4C31-B1E0-5C60BBCFD5CC}">
      <dgm:prSet/>
      <dgm:spPr/>
      <dgm:t>
        <a:bodyPr/>
        <a:lstStyle/>
        <a:p>
          <a:endParaRPr lang="en-US"/>
        </a:p>
      </dgm:t>
    </dgm:pt>
    <dgm:pt modelId="{DE9908BE-0EEA-4297-A7DD-B87780B83229}" type="sibTrans" cxnId="{F9E92761-63C2-4C31-B1E0-5C60BBCFD5CC}">
      <dgm:prSet/>
      <dgm:spPr/>
      <dgm:t>
        <a:bodyPr/>
        <a:lstStyle/>
        <a:p>
          <a:endParaRPr lang="en-US"/>
        </a:p>
      </dgm:t>
    </dgm:pt>
    <dgm:pt modelId="{690511F3-E7D9-49E2-AB97-F55D4F6E3A7B}" type="pres">
      <dgm:prSet presAssocID="{BE9D8183-38AA-44C9-B27A-0051898568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C0E3E3D-A4B7-455A-A4EB-043C13BF449C}" type="pres">
      <dgm:prSet presAssocID="{BE9D8183-38AA-44C9-B27A-0051898568D8}" presName="Name1" presStyleCnt="0"/>
      <dgm:spPr/>
    </dgm:pt>
    <dgm:pt modelId="{D2E916F8-87B4-46D4-9A11-09624A6004CE}" type="pres">
      <dgm:prSet presAssocID="{BE9D8183-38AA-44C9-B27A-0051898568D8}" presName="cycle" presStyleCnt="0"/>
      <dgm:spPr/>
    </dgm:pt>
    <dgm:pt modelId="{378809D0-3D00-47CA-9F10-D2FAC53368B0}" type="pres">
      <dgm:prSet presAssocID="{BE9D8183-38AA-44C9-B27A-0051898568D8}" presName="srcNode" presStyleLbl="node1" presStyleIdx="0" presStyleCnt="1"/>
      <dgm:spPr/>
    </dgm:pt>
    <dgm:pt modelId="{10F169B0-48B9-482C-A6F8-3F01D6C66FB2}" type="pres">
      <dgm:prSet presAssocID="{BE9D8183-38AA-44C9-B27A-0051898568D8}" presName="conn" presStyleLbl="parChTrans1D2" presStyleIdx="0" presStyleCnt="1"/>
      <dgm:spPr/>
      <dgm:t>
        <a:bodyPr/>
        <a:lstStyle/>
        <a:p>
          <a:endParaRPr lang="en-US"/>
        </a:p>
      </dgm:t>
    </dgm:pt>
    <dgm:pt modelId="{1BC91D35-4FA0-432A-A3AA-12229DC4FC64}" type="pres">
      <dgm:prSet presAssocID="{BE9D8183-38AA-44C9-B27A-0051898568D8}" presName="extraNode" presStyleLbl="node1" presStyleIdx="0" presStyleCnt="1"/>
      <dgm:spPr/>
    </dgm:pt>
    <dgm:pt modelId="{99937AD1-154F-4138-8915-D2DF09AFC8EB}" type="pres">
      <dgm:prSet presAssocID="{BE9D8183-38AA-44C9-B27A-0051898568D8}" presName="dstNode" presStyleLbl="node1" presStyleIdx="0" presStyleCnt="1"/>
      <dgm:spPr/>
    </dgm:pt>
    <dgm:pt modelId="{5A2C1D80-4BC1-4CCE-9D4C-1D398F67DB28}" type="pres">
      <dgm:prSet presAssocID="{53C1641C-B7D8-4D93-B418-BDD5942A79C3}" presName="text_1" presStyleLbl="node1" presStyleIdx="0" presStyleCnt="1" custScaleY="1064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E8BD2-1523-42CB-9935-B97B4C3BF6E0}" type="pres">
      <dgm:prSet presAssocID="{53C1641C-B7D8-4D93-B418-BDD5942A79C3}" presName="accent_1" presStyleCnt="0"/>
      <dgm:spPr/>
    </dgm:pt>
    <dgm:pt modelId="{18EDB499-AC32-4385-AB56-27DD46656443}" type="pres">
      <dgm:prSet presAssocID="{53C1641C-B7D8-4D93-B418-BDD5942A79C3}" presName="accentRepeatNode" presStyleLbl="solidFgAcc1" presStyleIdx="0" presStyleCnt="1"/>
      <dgm:spPr/>
    </dgm:pt>
  </dgm:ptLst>
  <dgm:cxnLst>
    <dgm:cxn modelId="{F9E92761-63C2-4C31-B1E0-5C60BBCFD5CC}" srcId="{BE9D8183-38AA-44C9-B27A-0051898568D8}" destId="{53C1641C-B7D8-4D93-B418-BDD5942A79C3}" srcOrd="0" destOrd="0" parTransId="{2EEB3630-9D18-421C-AF60-10BCA63B8714}" sibTransId="{DE9908BE-0EEA-4297-A7DD-B87780B83229}"/>
    <dgm:cxn modelId="{3BC8CAAF-741D-4564-8FD0-C1994D293400}" type="presOf" srcId="{BE9D8183-38AA-44C9-B27A-0051898568D8}" destId="{690511F3-E7D9-49E2-AB97-F55D4F6E3A7B}" srcOrd="0" destOrd="0" presId="urn:microsoft.com/office/officeart/2008/layout/VerticalCurvedList"/>
    <dgm:cxn modelId="{0643E474-9E59-4A8A-BA27-94196C105B84}" type="presOf" srcId="{DE9908BE-0EEA-4297-A7DD-B87780B83229}" destId="{10F169B0-48B9-482C-A6F8-3F01D6C66FB2}" srcOrd="0" destOrd="0" presId="urn:microsoft.com/office/officeart/2008/layout/VerticalCurvedList"/>
    <dgm:cxn modelId="{6C345EFA-3C35-4DCC-8111-C04D8BCBC210}" type="presOf" srcId="{53C1641C-B7D8-4D93-B418-BDD5942A79C3}" destId="{5A2C1D80-4BC1-4CCE-9D4C-1D398F67DB28}" srcOrd="0" destOrd="0" presId="urn:microsoft.com/office/officeart/2008/layout/VerticalCurvedList"/>
    <dgm:cxn modelId="{5BEF2A2C-3937-4D58-9567-9D4345E53109}" type="presParOf" srcId="{690511F3-E7D9-49E2-AB97-F55D4F6E3A7B}" destId="{2C0E3E3D-A4B7-455A-A4EB-043C13BF449C}" srcOrd="0" destOrd="0" presId="urn:microsoft.com/office/officeart/2008/layout/VerticalCurvedList"/>
    <dgm:cxn modelId="{8F7D34A0-87D1-4701-88A3-793978881516}" type="presParOf" srcId="{2C0E3E3D-A4B7-455A-A4EB-043C13BF449C}" destId="{D2E916F8-87B4-46D4-9A11-09624A6004CE}" srcOrd="0" destOrd="0" presId="urn:microsoft.com/office/officeart/2008/layout/VerticalCurvedList"/>
    <dgm:cxn modelId="{4D7A35DA-12C8-43E9-841E-772EC8058242}" type="presParOf" srcId="{D2E916F8-87B4-46D4-9A11-09624A6004CE}" destId="{378809D0-3D00-47CA-9F10-D2FAC53368B0}" srcOrd="0" destOrd="0" presId="urn:microsoft.com/office/officeart/2008/layout/VerticalCurvedList"/>
    <dgm:cxn modelId="{261D5A19-BAE6-46E8-81D1-50C4C0112BC4}" type="presParOf" srcId="{D2E916F8-87B4-46D4-9A11-09624A6004CE}" destId="{10F169B0-48B9-482C-A6F8-3F01D6C66FB2}" srcOrd="1" destOrd="0" presId="urn:microsoft.com/office/officeart/2008/layout/VerticalCurvedList"/>
    <dgm:cxn modelId="{37E8332D-5156-4BE5-A2FD-AAB446D10525}" type="presParOf" srcId="{D2E916F8-87B4-46D4-9A11-09624A6004CE}" destId="{1BC91D35-4FA0-432A-A3AA-12229DC4FC64}" srcOrd="2" destOrd="0" presId="urn:microsoft.com/office/officeart/2008/layout/VerticalCurvedList"/>
    <dgm:cxn modelId="{2C33B539-41F4-444C-A19E-2B089980C00E}" type="presParOf" srcId="{D2E916F8-87B4-46D4-9A11-09624A6004CE}" destId="{99937AD1-154F-4138-8915-D2DF09AFC8EB}" srcOrd="3" destOrd="0" presId="urn:microsoft.com/office/officeart/2008/layout/VerticalCurvedList"/>
    <dgm:cxn modelId="{732839EF-9124-43D7-BD53-8E03C590CF4A}" type="presParOf" srcId="{2C0E3E3D-A4B7-455A-A4EB-043C13BF449C}" destId="{5A2C1D80-4BC1-4CCE-9D4C-1D398F67DB28}" srcOrd="1" destOrd="0" presId="urn:microsoft.com/office/officeart/2008/layout/VerticalCurvedList"/>
    <dgm:cxn modelId="{A78DED87-AE3D-4887-937C-1F07077FC7AA}" type="presParOf" srcId="{2C0E3E3D-A4B7-455A-A4EB-043C13BF449C}" destId="{4C0E8BD2-1523-42CB-9935-B97B4C3BF6E0}" srcOrd="2" destOrd="0" presId="urn:microsoft.com/office/officeart/2008/layout/VerticalCurvedList"/>
    <dgm:cxn modelId="{6439EFFD-FF30-4D3D-876F-1509B339F2BF}" type="presParOf" srcId="{4C0E8BD2-1523-42CB-9935-B97B4C3BF6E0}" destId="{18EDB499-AC32-4385-AB56-27DD466564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E9D8183-38AA-44C9-B27A-0051898568D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1641C-B7D8-4D93-B418-BDD5942A79C3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charter"/>
            </a:rPr>
            <a:t>You can run a saved file by using the run command.</a:t>
          </a:r>
          <a:endParaRPr lang="en-US" dirty="0">
            <a:solidFill>
              <a:schemeClr val="bg1"/>
            </a:solidFill>
          </a:endParaRPr>
        </a:p>
      </dgm:t>
    </dgm:pt>
    <dgm:pt modelId="{2EEB3630-9D18-421C-AF60-10BCA63B8714}" type="parTrans" cxnId="{F9E92761-63C2-4C31-B1E0-5C60BBCFD5CC}">
      <dgm:prSet/>
      <dgm:spPr/>
      <dgm:t>
        <a:bodyPr/>
        <a:lstStyle/>
        <a:p>
          <a:endParaRPr lang="en-US"/>
        </a:p>
      </dgm:t>
    </dgm:pt>
    <dgm:pt modelId="{DE9908BE-0EEA-4297-A7DD-B87780B83229}" type="sibTrans" cxnId="{F9E92761-63C2-4C31-B1E0-5C60BBCFD5CC}">
      <dgm:prSet/>
      <dgm:spPr/>
      <dgm:t>
        <a:bodyPr/>
        <a:lstStyle/>
        <a:p>
          <a:endParaRPr lang="en-US"/>
        </a:p>
      </dgm:t>
    </dgm:pt>
    <dgm:pt modelId="{690511F3-E7D9-49E2-AB97-F55D4F6E3A7B}" type="pres">
      <dgm:prSet presAssocID="{BE9D8183-38AA-44C9-B27A-0051898568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C0E3E3D-A4B7-455A-A4EB-043C13BF449C}" type="pres">
      <dgm:prSet presAssocID="{BE9D8183-38AA-44C9-B27A-0051898568D8}" presName="Name1" presStyleCnt="0"/>
      <dgm:spPr/>
    </dgm:pt>
    <dgm:pt modelId="{D2E916F8-87B4-46D4-9A11-09624A6004CE}" type="pres">
      <dgm:prSet presAssocID="{BE9D8183-38AA-44C9-B27A-0051898568D8}" presName="cycle" presStyleCnt="0"/>
      <dgm:spPr/>
    </dgm:pt>
    <dgm:pt modelId="{378809D0-3D00-47CA-9F10-D2FAC53368B0}" type="pres">
      <dgm:prSet presAssocID="{BE9D8183-38AA-44C9-B27A-0051898568D8}" presName="srcNode" presStyleLbl="node1" presStyleIdx="0" presStyleCnt="1"/>
      <dgm:spPr/>
    </dgm:pt>
    <dgm:pt modelId="{10F169B0-48B9-482C-A6F8-3F01D6C66FB2}" type="pres">
      <dgm:prSet presAssocID="{BE9D8183-38AA-44C9-B27A-0051898568D8}" presName="conn" presStyleLbl="parChTrans1D2" presStyleIdx="0" presStyleCnt="1"/>
      <dgm:spPr/>
      <dgm:t>
        <a:bodyPr/>
        <a:lstStyle/>
        <a:p>
          <a:endParaRPr lang="en-US"/>
        </a:p>
      </dgm:t>
    </dgm:pt>
    <dgm:pt modelId="{1BC91D35-4FA0-432A-A3AA-12229DC4FC64}" type="pres">
      <dgm:prSet presAssocID="{BE9D8183-38AA-44C9-B27A-0051898568D8}" presName="extraNode" presStyleLbl="node1" presStyleIdx="0" presStyleCnt="1"/>
      <dgm:spPr/>
    </dgm:pt>
    <dgm:pt modelId="{99937AD1-154F-4138-8915-D2DF09AFC8EB}" type="pres">
      <dgm:prSet presAssocID="{BE9D8183-38AA-44C9-B27A-0051898568D8}" presName="dstNode" presStyleLbl="node1" presStyleIdx="0" presStyleCnt="1"/>
      <dgm:spPr/>
    </dgm:pt>
    <dgm:pt modelId="{5A2C1D80-4BC1-4CCE-9D4C-1D398F67DB28}" type="pres">
      <dgm:prSet presAssocID="{53C1641C-B7D8-4D93-B418-BDD5942A79C3}" presName="text_1" presStyleLbl="node1" presStyleIdx="0" presStyleCnt="1" custScaleY="1064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E8BD2-1523-42CB-9935-B97B4C3BF6E0}" type="pres">
      <dgm:prSet presAssocID="{53C1641C-B7D8-4D93-B418-BDD5942A79C3}" presName="accent_1" presStyleCnt="0"/>
      <dgm:spPr/>
    </dgm:pt>
    <dgm:pt modelId="{18EDB499-AC32-4385-AB56-27DD46656443}" type="pres">
      <dgm:prSet presAssocID="{53C1641C-B7D8-4D93-B418-BDD5942A79C3}" presName="accentRepeatNode" presStyleLbl="solidFgAcc1" presStyleIdx="0" presStyleCnt="1"/>
      <dgm:spPr/>
    </dgm:pt>
  </dgm:ptLst>
  <dgm:cxnLst>
    <dgm:cxn modelId="{F9E92761-63C2-4C31-B1E0-5C60BBCFD5CC}" srcId="{BE9D8183-38AA-44C9-B27A-0051898568D8}" destId="{53C1641C-B7D8-4D93-B418-BDD5942A79C3}" srcOrd="0" destOrd="0" parTransId="{2EEB3630-9D18-421C-AF60-10BCA63B8714}" sibTransId="{DE9908BE-0EEA-4297-A7DD-B87780B83229}"/>
    <dgm:cxn modelId="{3BC8CAAF-741D-4564-8FD0-C1994D293400}" type="presOf" srcId="{BE9D8183-38AA-44C9-B27A-0051898568D8}" destId="{690511F3-E7D9-49E2-AB97-F55D4F6E3A7B}" srcOrd="0" destOrd="0" presId="urn:microsoft.com/office/officeart/2008/layout/VerticalCurvedList"/>
    <dgm:cxn modelId="{0643E474-9E59-4A8A-BA27-94196C105B84}" type="presOf" srcId="{DE9908BE-0EEA-4297-A7DD-B87780B83229}" destId="{10F169B0-48B9-482C-A6F8-3F01D6C66FB2}" srcOrd="0" destOrd="0" presId="urn:microsoft.com/office/officeart/2008/layout/VerticalCurvedList"/>
    <dgm:cxn modelId="{6C345EFA-3C35-4DCC-8111-C04D8BCBC210}" type="presOf" srcId="{53C1641C-B7D8-4D93-B418-BDD5942A79C3}" destId="{5A2C1D80-4BC1-4CCE-9D4C-1D398F67DB28}" srcOrd="0" destOrd="0" presId="urn:microsoft.com/office/officeart/2008/layout/VerticalCurvedList"/>
    <dgm:cxn modelId="{5BEF2A2C-3937-4D58-9567-9D4345E53109}" type="presParOf" srcId="{690511F3-E7D9-49E2-AB97-F55D4F6E3A7B}" destId="{2C0E3E3D-A4B7-455A-A4EB-043C13BF449C}" srcOrd="0" destOrd="0" presId="urn:microsoft.com/office/officeart/2008/layout/VerticalCurvedList"/>
    <dgm:cxn modelId="{8F7D34A0-87D1-4701-88A3-793978881516}" type="presParOf" srcId="{2C0E3E3D-A4B7-455A-A4EB-043C13BF449C}" destId="{D2E916F8-87B4-46D4-9A11-09624A6004CE}" srcOrd="0" destOrd="0" presId="urn:microsoft.com/office/officeart/2008/layout/VerticalCurvedList"/>
    <dgm:cxn modelId="{4D7A35DA-12C8-43E9-841E-772EC8058242}" type="presParOf" srcId="{D2E916F8-87B4-46D4-9A11-09624A6004CE}" destId="{378809D0-3D00-47CA-9F10-D2FAC53368B0}" srcOrd="0" destOrd="0" presId="urn:microsoft.com/office/officeart/2008/layout/VerticalCurvedList"/>
    <dgm:cxn modelId="{261D5A19-BAE6-46E8-81D1-50C4C0112BC4}" type="presParOf" srcId="{D2E916F8-87B4-46D4-9A11-09624A6004CE}" destId="{10F169B0-48B9-482C-A6F8-3F01D6C66FB2}" srcOrd="1" destOrd="0" presId="urn:microsoft.com/office/officeart/2008/layout/VerticalCurvedList"/>
    <dgm:cxn modelId="{37E8332D-5156-4BE5-A2FD-AAB446D10525}" type="presParOf" srcId="{D2E916F8-87B4-46D4-9A11-09624A6004CE}" destId="{1BC91D35-4FA0-432A-A3AA-12229DC4FC64}" srcOrd="2" destOrd="0" presId="urn:microsoft.com/office/officeart/2008/layout/VerticalCurvedList"/>
    <dgm:cxn modelId="{2C33B539-41F4-444C-A19E-2B089980C00E}" type="presParOf" srcId="{D2E916F8-87B4-46D4-9A11-09624A6004CE}" destId="{99937AD1-154F-4138-8915-D2DF09AFC8EB}" srcOrd="3" destOrd="0" presId="urn:microsoft.com/office/officeart/2008/layout/VerticalCurvedList"/>
    <dgm:cxn modelId="{732839EF-9124-43D7-BD53-8E03C590CF4A}" type="presParOf" srcId="{2C0E3E3D-A4B7-455A-A4EB-043C13BF449C}" destId="{5A2C1D80-4BC1-4CCE-9D4C-1D398F67DB28}" srcOrd="1" destOrd="0" presId="urn:microsoft.com/office/officeart/2008/layout/VerticalCurvedList"/>
    <dgm:cxn modelId="{A78DED87-AE3D-4887-937C-1F07077FC7AA}" type="presParOf" srcId="{2C0E3E3D-A4B7-455A-A4EB-043C13BF449C}" destId="{4C0E8BD2-1523-42CB-9935-B97B4C3BF6E0}" srcOrd="2" destOrd="0" presId="urn:microsoft.com/office/officeart/2008/layout/VerticalCurvedList"/>
    <dgm:cxn modelId="{6439EFFD-FF30-4D3D-876F-1509B339F2BF}" type="presParOf" srcId="{4C0E8BD2-1523-42CB-9935-B97B4C3BF6E0}" destId="{18EDB499-AC32-4385-AB56-27DD466564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E9D8183-38AA-44C9-B27A-0051898568D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C1641C-B7D8-4D93-B418-BDD5942A79C3}">
      <dgm:prSet phldrT="[Text]"/>
      <dgm:spPr>
        <a:solidFill>
          <a:srgbClr val="C00000"/>
        </a:solidFill>
      </dgm:spPr>
      <dgm:t>
        <a:bodyPr/>
        <a:lstStyle/>
        <a:p>
          <a:r>
            <a:rPr lang="en-US" b="0" i="0" dirty="0" smtClean="0"/>
            <a:t>You can time the execution of the code using the time command.</a:t>
          </a:r>
          <a:endParaRPr lang="en-US" dirty="0"/>
        </a:p>
      </dgm:t>
    </dgm:pt>
    <dgm:pt modelId="{2EEB3630-9D18-421C-AF60-10BCA63B8714}" type="parTrans" cxnId="{F9E92761-63C2-4C31-B1E0-5C60BBCFD5CC}">
      <dgm:prSet/>
      <dgm:spPr/>
      <dgm:t>
        <a:bodyPr/>
        <a:lstStyle/>
        <a:p>
          <a:endParaRPr lang="en-US"/>
        </a:p>
      </dgm:t>
    </dgm:pt>
    <dgm:pt modelId="{DE9908BE-0EEA-4297-A7DD-B87780B83229}" type="sibTrans" cxnId="{F9E92761-63C2-4C31-B1E0-5C60BBCFD5CC}">
      <dgm:prSet/>
      <dgm:spPr/>
      <dgm:t>
        <a:bodyPr/>
        <a:lstStyle/>
        <a:p>
          <a:endParaRPr lang="en-US"/>
        </a:p>
      </dgm:t>
    </dgm:pt>
    <dgm:pt modelId="{690511F3-E7D9-49E2-AB97-F55D4F6E3A7B}" type="pres">
      <dgm:prSet presAssocID="{BE9D8183-38AA-44C9-B27A-0051898568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C0E3E3D-A4B7-455A-A4EB-043C13BF449C}" type="pres">
      <dgm:prSet presAssocID="{BE9D8183-38AA-44C9-B27A-0051898568D8}" presName="Name1" presStyleCnt="0"/>
      <dgm:spPr/>
    </dgm:pt>
    <dgm:pt modelId="{D2E916F8-87B4-46D4-9A11-09624A6004CE}" type="pres">
      <dgm:prSet presAssocID="{BE9D8183-38AA-44C9-B27A-0051898568D8}" presName="cycle" presStyleCnt="0"/>
      <dgm:spPr/>
    </dgm:pt>
    <dgm:pt modelId="{378809D0-3D00-47CA-9F10-D2FAC53368B0}" type="pres">
      <dgm:prSet presAssocID="{BE9D8183-38AA-44C9-B27A-0051898568D8}" presName="srcNode" presStyleLbl="node1" presStyleIdx="0" presStyleCnt="1"/>
      <dgm:spPr/>
    </dgm:pt>
    <dgm:pt modelId="{10F169B0-48B9-482C-A6F8-3F01D6C66FB2}" type="pres">
      <dgm:prSet presAssocID="{BE9D8183-38AA-44C9-B27A-0051898568D8}" presName="conn" presStyleLbl="parChTrans1D2" presStyleIdx="0" presStyleCnt="1"/>
      <dgm:spPr/>
      <dgm:t>
        <a:bodyPr/>
        <a:lstStyle/>
        <a:p>
          <a:endParaRPr lang="en-US"/>
        </a:p>
      </dgm:t>
    </dgm:pt>
    <dgm:pt modelId="{1BC91D35-4FA0-432A-A3AA-12229DC4FC64}" type="pres">
      <dgm:prSet presAssocID="{BE9D8183-38AA-44C9-B27A-0051898568D8}" presName="extraNode" presStyleLbl="node1" presStyleIdx="0" presStyleCnt="1"/>
      <dgm:spPr/>
    </dgm:pt>
    <dgm:pt modelId="{99937AD1-154F-4138-8915-D2DF09AFC8EB}" type="pres">
      <dgm:prSet presAssocID="{BE9D8183-38AA-44C9-B27A-0051898568D8}" presName="dstNode" presStyleLbl="node1" presStyleIdx="0" presStyleCnt="1"/>
      <dgm:spPr/>
    </dgm:pt>
    <dgm:pt modelId="{5A2C1D80-4BC1-4CCE-9D4C-1D398F67DB28}" type="pres">
      <dgm:prSet presAssocID="{53C1641C-B7D8-4D93-B418-BDD5942A79C3}" presName="text_1" presStyleLbl="node1" presStyleIdx="0" presStyleCnt="1" custScaleY="1064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0E8BD2-1523-42CB-9935-B97B4C3BF6E0}" type="pres">
      <dgm:prSet presAssocID="{53C1641C-B7D8-4D93-B418-BDD5942A79C3}" presName="accent_1" presStyleCnt="0"/>
      <dgm:spPr/>
    </dgm:pt>
    <dgm:pt modelId="{18EDB499-AC32-4385-AB56-27DD46656443}" type="pres">
      <dgm:prSet presAssocID="{53C1641C-B7D8-4D93-B418-BDD5942A79C3}" presName="accentRepeatNode" presStyleLbl="solidFgAcc1" presStyleIdx="0" presStyleCnt="1"/>
      <dgm:spPr/>
    </dgm:pt>
  </dgm:ptLst>
  <dgm:cxnLst>
    <dgm:cxn modelId="{F9E92761-63C2-4C31-B1E0-5C60BBCFD5CC}" srcId="{BE9D8183-38AA-44C9-B27A-0051898568D8}" destId="{53C1641C-B7D8-4D93-B418-BDD5942A79C3}" srcOrd="0" destOrd="0" parTransId="{2EEB3630-9D18-421C-AF60-10BCA63B8714}" sibTransId="{DE9908BE-0EEA-4297-A7DD-B87780B83229}"/>
    <dgm:cxn modelId="{3BC8CAAF-741D-4564-8FD0-C1994D293400}" type="presOf" srcId="{BE9D8183-38AA-44C9-B27A-0051898568D8}" destId="{690511F3-E7D9-49E2-AB97-F55D4F6E3A7B}" srcOrd="0" destOrd="0" presId="urn:microsoft.com/office/officeart/2008/layout/VerticalCurvedList"/>
    <dgm:cxn modelId="{0643E474-9E59-4A8A-BA27-94196C105B84}" type="presOf" srcId="{DE9908BE-0EEA-4297-A7DD-B87780B83229}" destId="{10F169B0-48B9-482C-A6F8-3F01D6C66FB2}" srcOrd="0" destOrd="0" presId="urn:microsoft.com/office/officeart/2008/layout/VerticalCurvedList"/>
    <dgm:cxn modelId="{6C345EFA-3C35-4DCC-8111-C04D8BCBC210}" type="presOf" srcId="{53C1641C-B7D8-4D93-B418-BDD5942A79C3}" destId="{5A2C1D80-4BC1-4CCE-9D4C-1D398F67DB28}" srcOrd="0" destOrd="0" presId="urn:microsoft.com/office/officeart/2008/layout/VerticalCurvedList"/>
    <dgm:cxn modelId="{5BEF2A2C-3937-4D58-9567-9D4345E53109}" type="presParOf" srcId="{690511F3-E7D9-49E2-AB97-F55D4F6E3A7B}" destId="{2C0E3E3D-A4B7-455A-A4EB-043C13BF449C}" srcOrd="0" destOrd="0" presId="urn:microsoft.com/office/officeart/2008/layout/VerticalCurvedList"/>
    <dgm:cxn modelId="{8F7D34A0-87D1-4701-88A3-793978881516}" type="presParOf" srcId="{2C0E3E3D-A4B7-455A-A4EB-043C13BF449C}" destId="{D2E916F8-87B4-46D4-9A11-09624A6004CE}" srcOrd="0" destOrd="0" presId="urn:microsoft.com/office/officeart/2008/layout/VerticalCurvedList"/>
    <dgm:cxn modelId="{4D7A35DA-12C8-43E9-841E-772EC8058242}" type="presParOf" srcId="{D2E916F8-87B4-46D4-9A11-09624A6004CE}" destId="{378809D0-3D00-47CA-9F10-D2FAC53368B0}" srcOrd="0" destOrd="0" presId="urn:microsoft.com/office/officeart/2008/layout/VerticalCurvedList"/>
    <dgm:cxn modelId="{261D5A19-BAE6-46E8-81D1-50C4C0112BC4}" type="presParOf" srcId="{D2E916F8-87B4-46D4-9A11-09624A6004CE}" destId="{10F169B0-48B9-482C-A6F8-3F01D6C66FB2}" srcOrd="1" destOrd="0" presId="urn:microsoft.com/office/officeart/2008/layout/VerticalCurvedList"/>
    <dgm:cxn modelId="{37E8332D-5156-4BE5-A2FD-AAB446D10525}" type="presParOf" srcId="{D2E916F8-87B4-46D4-9A11-09624A6004CE}" destId="{1BC91D35-4FA0-432A-A3AA-12229DC4FC64}" srcOrd="2" destOrd="0" presId="urn:microsoft.com/office/officeart/2008/layout/VerticalCurvedList"/>
    <dgm:cxn modelId="{2C33B539-41F4-444C-A19E-2B089980C00E}" type="presParOf" srcId="{D2E916F8-87B4-46D4-9A11-09624A6004CE}" destId="{99937AD1-154F-4138-8915-D2DF09AFC8EB}" srcOrd="3" destOrd="0" presId="urn:microsoft.com/office/officeart/2008/layout/VerticalCurvedList"/>
    <dgm:cxn modelId="{732839EF-9124-43D7-BD53-8E03C590CF4A}" type="presParOf" srcId="{2C0E3E3D-A4B7-455A-A4EB-043C13BF449C}" destId="{5A2C1D80-4BC1-4CCE-9D4C-1D398F67DB28}" srcOrd="1" destOrd="0" presId="urn:microsoft.com/office/officeart/2008/layout/VerticalCurvedList"/>
    <dgm:cxn modelId="{A78DED87-AE3D-4887-937C-1F07077FC7AA}" type="presParOf" srcId="{2C0E3E3D-A4B7-455A-A4EB-043C13BF449C}" destId="{4C0E8BD2-1523-42CB-9935-B97B4C3BF6E0}" srcOrd="2" destOrd="0" presId="urn:microsoft.com/office/officeart/2008/layout/VerticalCurvedList"/>
    <dgm:cxn modelId="{6439EFFD-FF30-4D3D-876F-1509B339F2BF}" type="presParOf" srcId="{4C0E8BD2-1523-42CB-9935-B97B4C3BF6E0}" destId="{18EDB499-AC32-4385-AB56-27DD4665644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/>
      <dgm:t>
        <a:bodyPr/>
        <a:lstStyle/>
        <a:p>
          <a:r>
            <a:rPr lang="en-US" sz="1800" b="0" i="0" dirty="0" smtClean="0"/>
            <a:t>To run the Python code in a code cell push the [Run] button or type [Shift]+[Enter]. </a:t>
          </a:r>
          <a:endParaRPr lang="en-US" sz="1800" dirty="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60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600"/>
        </a:p>
      </dgm:t>
    </dgm:pt>
    <dgm:pt modelId="{4F94FB32-673F-4755-8338-EAE379F69064}">
      <dgm:prSet phldrT="[Text]" custT="1"/>
      <dgm:spPr>
        <a:solidFill>
          <a:srgbClr val="C00000"/>
        </a:solidFill>
      </dgm:spPr>
      <dgm:t>
        <a:bodyPr/>
        <a:lstStyle/>
        <a:p>
          <a:endParaRPr lang="en-US" sz="2000"/>
        </a:p>
      </dgm:t>
    </dgm:pt>
    <dgm:pt modelId="{52587672-6DBE-4BFA-B4EB-CBECC727545C}" type="parTrans" cxnId="{0E066E9E-EDF0-4A27-A689-7662A70BCA4E}">
      <dgm:prSet/>
      <dgm:spPr/>
      <dgm:t>
        <a:bodyPr/>
        <a:lstStyle/>
        <a:p>
          <a:endParaRPr lang="en-US" sz="1600"/>
        </a:p>
      </dgm:t>
    </dgm:pt>
    <dgm:pt modelId="{29963AEE-1208-4CF5-837E-00282017F295}" type="sibTrans" cxnId="{0E066E9E-EDF0-4A27-A689-7662A70BCA4E}">
      <dgm:prSet/>
      <dgm:spPr/>
      <dgm:t>
        <a:bodyPr/>
        <a:lstStyle/>
        <a:p>
          <a:endParaRPr lang="en-US" sz="1600"/>
        </a:p>
      </dgm:t>
    </dgm:pt>
    <dgm:pt modelId="{D72C5891-C365-4D9B-8322-65BFC5D5A5D0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64535C-78DC-4854-A844-ED173344C79A}" type="pres">
      <dgm:prSet presAssocID="{4F94FB32-673F-4755-8338-EAE379F69064}" presName="composite" presStyleCnt="0"/>
      <dgm:spPr/>
    </dgm:pt>
    <dgm:pt modelId="{1EB3FAC7-42C0-4861-A8E3-D3105036B635}" type="pres">
      <dgm:prSet presAssocID="{4F94FB32-673F-4755-8338-EAE379F6906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7221B-C862-4330-8366-1FAD3A69AE9A}" type="pres">
      <dgm:prSet presAssocID="{4F94FB32-673F-4755-8338-EAE379F69064}" presName="descendantText" presStyleLbl="alignAcc1" presStyleIdx="0" presStyleCnt="1" custLinFactNeighborX="17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A2B638-703E-4119-B646-3E28A3FF71D7}" type="presOf" srcId="{E216F5A1-6CB5-41AA-87DB-2C54F0520EEC}" destId="{0BF7221B-C862-4330-8366-1FAD3A69AE9A}" srcOrd="0" destOrd="0" presId="urn:microsoft.com/office/officeart/2005/8/layout/chevron2"/>
    <dgm:cxn modelId="{0E066E9E-EDF0-4A27-A689-7662A70BCA4E}" srcId="{EC96F4B3-A15C-4ADB-80F9-DB2D6CED592C}" destId="{4F94FB32-673F-4755-8338-EAE379F69064}" srcOrd="0" destOrd="0" parTransId="{52587672-6DBE-4BFA-B4EB-CBECC727545C}" sibTransId="{29963AEE-1208-4CF5-837E-00282017F295}"/>
    <dgm:cxn modelId="{17ECA596-C50A-406C-B5D9-99ACFBE6BCF7}" type="presOf" srcId="{EC96F4B3-A15C-4ADB-80F9-DB2D6CED592C}" destId="{D72C5891-C365-4D9B-8322-65BFC5D5A5D0}" srcOrd="0" destOrd="0" presId="urn:microsoft.com/office/officeart/2005/8/layout/chevron2"/>
    <dgm:cxn modelId="{6F1B78B2-B9C7-4691-BAC7-2255402CF185}" type="presOf" srcId="{4F94FB32-673F-4755-8338-EAE379F69064}" destId="{1EB3FAC7-42C0-4861-A8E3-D3105036B635}" srcOrd="0" destOrd="0" presId="urn:microsoft.com/office/officeart/2005/8/layout/chevron2"/>
    <dgm:cxn modelId="{71958E77-11CC-4244-AFCE-90D1E6EC0A7A}" srcId="{4F94FB32-673F-4755-8338-EAE379F69064}" destId="{E216F5A1-6CB5-41AA-87DB-2C54F0520EEC}" srcOrd="0" destOrd="0" parTransId="{272AB8B2-20C8-43B1-A204-BF908FBC3B86}" sibTransId="{9F4B4EDE-8BB0-4445-AC6F-E78DDD0283F9}"/>
    <dgm:cxn modelId="{F2B01C34-E421-4B50-95C2-12BBCDC8C9AB}" type="presParOf" srcId="{D72C5891-C365-4D9B-8322-65BFC5D5A5D0}" destId="{4664535C-78DC-4854-A844-ED173344C79A}" srcOrd="0" destOrd="0" presId="urn:microsoft.com/office/officeart/2005/8/layout/chevron2"/>
    <dgm:cxn modelId="{49C7877F-B04A-4656-A28D-CCD5296CB592}" type="presParOf" srcId="{4664535C-78DC-4854-A844-ED173344C79A}" destId="{1EB3FAC7-42C0-4861-A8E3-D3105036B635}" srcOrd="0" destOrd="0" presId="urn:microsoft.com/office/officeart/2005/8/layout/chevron2"/>
    <dgm:cxn modelId="{041D283A-050D-41FD-8E67-A56064EEE0AC}" type="presParOf" srcId="{4664535C-78DC-4854-A844-ED173344C79A}" destId="{0BF7221B-C862-4330-8366-1FAD3A69AE9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/>
      <dgm:t>
        <a:bodyPr/>
        <a:lstStyle/>
        <a:p>
          <a:r>
            <a:rPr lang="en-US" sz="1800" b="0" i="0" dirty="0" smtClean="0"/>
            <a:t>After a code cell is run, an output cell can be produced below the code cell.</a:t>
          </a:r>
          <a:endParaRPr lang="en-US" sz="1800" dirty="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60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600"/>
        </a:p>
      </dgm:t>
    </dgm:pt>
    <dgm:pt modelId="{4F94FB32-673F-4755-8338-EAE379F69064}">
      <dgm:prSet phldrT="[Text]" custT="1"/>
      <dgm:spPr>
        <a:solidFill>
          <a:srgbClr val="FFC000"/>
        </a:solidFill>
      </dgm:spPr>
      <dgm:t>
        <a:bodyPr/>
        <a:lstStyle/>
        <a:p>
          <a:endParaRPr lang="en-US" sz="2000"/>
        </a:p>
      </dgm:t>
    </dgm:pt>
    <dgm:pt modelId="{52587672-6DBE-4BFA-B4EB-CBECC727545C}" type="parTrans" cxnId="{0E066E9E-EDF0-4A27-A689-7662A70BCA4E}">
      <dgm:prSet/>
      <dgm:spPr/>
      <dgm:t>
        <a:bodyPr/>
        <a:lstStyle/>
        <a:p>
          <a:endParaRPr lang="en-US" sz="1600"/>
        </a:p>
      </dgm:t>
    </dgm:pt>
    <dgm:pt modelId="{29963AEE-1208-4CF5-837E-00282017F295}" type="sibTrans" cxnId="{0E066E9E-EDF0-4A27-A689-7662A70BCA4E}">
      <dgm:prSet/>
      <dgm:spPr/>
      <dgm:t>
        <a:bodyPr/>
        <a:lstStyle/>
        <a:p>
          <a:endParaRPr lang="en-US" sz="1600"/>
        </a:p>
      </dgm:t>
    </dgm:pt>
    <dgm:pt modelId="{AE64DA34-C7EC-4C23-8BC3-2AB7DDE0B264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79B20F-3D34-476A-AD44-C0E4DE47D22C}" type="pres">
      <dgm:prSet presAssocID="{4F94FB32-673F-4755-8338-EAE379F69064}" presName="composite" presStyleCnt="0"/>
      <dgm:spPr/>
    </dgm:pt>
    <dgm:pt modelId="{AB6867B1-C6DF-41E0-A0DB-A1C904AEC1ED}" type="pres">
      <dgm:prSet presAssocID="{4F94FB32-673F-4755-8338-EAE379F6906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2B4DB-5E5F-449A-952B-1DA46D310337}" type="pres">
      <dgm:prSet presAssocID="{4F94FB32-673F-4755-8338-EAE379F6906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066E9E-EDF0-4A27-A689-7662A70BCA4E}" srcId="{EC96F4B3-A15C-4ADB-80F9-DB2D6CED592C}" destId="{4F94FB32-673F-4755-8338-EAE379F69064}" srcOrd="0" destOrd="0" parTransId="{52587672-6DBE-4BFA-B4EB-CBECC727545C}" sibTransId="{29963AEE-1208-4CF5-837E-00282017F295}"/>
    <dgm:cxn modelId="{4143EED1-5BFA-4A34-BB30-13C0311A8B56}" type="presOf" srcId="{4F94FB32-673F-4755-8338-EAE379F69064}" destId="{AB6867B1-C6DF-41E0-A0DB-A1C904AEC1ED}" srcOrd="0" destOrd="0" presId="urn:microsoft.com/office/officeart/2005/8/layout/chevron2"/>
    <dgm:cxn modelId="{BFAB3371-328A-4F04-A8F1-5FB3C89417E1}" type="presOf" srcId="{E216F5A1-6CB5-41AA-87DB-2C54F0520EEC}" destId="{F732B4DB-5E5F-449A-952B-1DA46D310337}" srcOrd="0" destOrd="0" presId="urn:microsoft.com/office/officeart/2005/8/layout/chevron2"/>
    <dgm:cxn modelId="{77EF8548-DAEF-4966-8416-FC36FD8FAD51}" type="presOf" srcId="{EC96F4B3-A15C-4ADB-80F9-DB2D6CED592C}" destId="{AE64DA34-C7EC-4C23-8BC3-2AB7DDE0B264}" srcOrd="0" destOrd="0" presId="urn:microsoft.com/office/officeart/2005/8/layout/chevron2"/>
    <dgm:cxn modelId="{71958E77-11CC-4244-AFCE-90D1E6EC0A7A}" srcId="{4F94FB32-673F-4755-8338-EAE379F69064}" destId="{E216F5A1-6CB5-41AA-87DB-2C54F0520EEC}" srcOrd="0" destOrd="0" parTransId="{272AB8B2-20C8-43B1-A204-BF908FBC3B86}" sibTransId="{9F4B4EDE-8BB0-4445-AC6F-E78DDD0283F9}"/>
    <dgm:cxn modelId="{BB33D861-03C2-41E9-B28A-E9ACC384721E}" type="presParOf" srcId="{AE64DA34-C7EC-4C23-8BC3-2AB7DDE0B264}" destId="{B879B20F-3D34-476A-AD44-C0E4DE47D22C}" srcOrd="0" destOrd="0" presId="urn:microsoft.com/office/officeart/2005/8/layout/chevron2"/>
    <dgm:cxn modelId="{C8ED3A98-A145-4570-A91F-2A30770A7CC9}" type="presParOf" srcId="{B879B20F-3D34-476A-AD44-C0E4DE47D22C}" destId="{AB6867B1-C6DF-41E0-A0DB-A1C904AEC1ED}" srcOrd="0" destOrd="0" presId="urn:microsoft.com/office/officeart/2005/8/layout/chevron2"/>
    <dgm:cxn modelId="{10ABD100-5B08-4734-8879-796E91AB0513}" type="presParOf" srcId="{B879B20F-3D34-476A-AD44-C0E4DE47D22C}" destId="{F732B4DB-5E5F-449A-952B-1DA46D31033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/>
      <dgm:t>
        <a:bodyPr/>
        <a:lstStyle/>
        <a:p>
          <a:r>
            <a:rPr lang="en-US" sz="1800" b="0" i="0" dirty="0" smtClean="0"/>
            <a:t>You can clear all the output cells and re-run code cells by selecting </a:t>
          </a:r>
          <a:r>
            <a:rPr lang="en-US" sz="1800" b="1" i="0" dirty="0" smtClean="0"/>
            <a:t>[</a:t>
          </a:r>
          <a:r>
            <a:rPr lang="en-US" sz="1800" b="1" i="0" dirty="0" err="1" smtClean="0"/>
            <a:t>Kernal</a:t>
          </a:r>
          <a:r>
            <a:rPr lang="en-US" sz="1800" b="1" i="0" dirty="0" smtClean="0"/>
            <a:t>]</a:t>
          </a:r>
          <a:r>
            <a:rPr lang="en-US" sz="1800" b="0" i="0" dirty="0" smtClean="0"/>
            <a:t> --&gt; </a:t>
          </a:r>
          <a:r>
            <a:rPr lang="en-US" sz="1800" b="1" i="0" dirty="0" smtClean="0"/>
            <a:t>[Restart </a:t>
          </a:r>
          <a:r>
            <a:rPr lang="en-US" sz="1800" b="1" i="0" dirty="0" err="1" smtClean="0"/>
            <a:t>Kernal</a:t>
          </a:r>
          <a:r>
            <a:rPr lang="en-US" sz="1800" b="1" i="0" dirty="0" smtClean="0"/>
            <a:t> and Clear Output]</a:t>
          </a:r>
          <a:r>
            <a:rPr lang="en-US" sz="1800" b="0" i="0" dirty="0" smtClean="0"/>
            <a:t>.</a:t>
          </a:r>
          <a:endParaRPr lang="en-US" sz="1800" dirty="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60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600"/>
        </a:p>
      </dgm:t>
    </dgm:pt>
    <dgm:pt modelId="{4F94FB32-673F-4755-8338-EAE379F69064}">
      <dgm:prSet phldrT="[Text]" custT="1"/>
      <dgm:spPr>
        <a:solidFill>
          <a:srgbClr val="92D050"/>
        </a:solidFill>
      </dgm:spPr>
      <dgm:t>
        <a:bodyPr/>
        <a:lstStyle/>
        <a:p>
          <a:endParaRPr lang="en-US" sz="2000"/>
        </a:p>
      </dgm:t>
    </dgm:pt>
    <dgm:pt modelId="{52587672-6DBE-4BFA-B4EB-CBECC727545C}" type="parTrans" cxnId="{0E066E9E-EDF0-4A27-A689-7662A70BCA4E}">
      <dgm:prSet/>
      <dgm:spPr/>
      <dgm:t>
        <a:bodyPr/>
        <a:lstStyle/>
        <a:p>
          <a:endParaRPr lang="en-US" sz="1600"/>
        </a:p>
      </dgm:t>
    </dgm:pt>
    <dgm:pt modelId="{29963AEE-1208-4CF5-837E-00282017F295}" type="sibTrans" cxnId="{0E066E9E-EDF0-4A27-A689-7662A70BCA4E}">
      <dgm:prSet/>
      <dgm:spPr/>
      <dgm:t>
        <a:bodyPr/>
        <a:lstStyle/>
        <a:p>
          <a:endParaRPr lang="en-US" sz="1600"/>
        </a:p>
      </dgm:t>
    </dgm:pt>
    <dgm:pt modelId="{C3CFF409-FB00-4438-9F61-AABB322D8EAC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187EC9-4BAD-4571-8442-6EC769CFD68D}" type="pres">
      <dgm:prSet presAssocID="{4F94FB32-673F-4755-8338-EAE379F69064}" presName="composite" presStyleCnt="0"/>
      <dgm:spPr/>
    </dgm:pt>
    <dgm:pt modelId="{2D6DFB53-6E03-4AE1-8D15-EBC180986E9F}" type="pres">
      <dgm:prSet presAssocID="{4F94FB32-673F-4755-8338-EAE379F69064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D96B5-48D1-4730-A2F3-B4CC01DC626B}" type="pres">
      <dgm:prSet presAssocID="{4F94FB32-673F-4755-8338-EAE379F69064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066E9E-EDF0-4A27-A689-7662A70BCA4E}" srcId="{EC96F4B3-A15C-4ADB-80F9-DB2D6CED592C}" destId="{4F94FB32-673F-4755-8338-EAE379F69064}" srcOrd="0" destOrd="0" parTransId="{52587672-6DBE-4BFA-B4EB-CBECC727545C}" sibTransId="{29963AEE-1208-4CF5-837E-00282017F295}"/>
    <dgm:cxn modelId="{A92B5889-B978-40A8-AD54-F4CF9247A02F}" type="presOf" srcId="{E216F5A1-6CB5-41AA-87DB-2C54F0520EEC}" destId="{7F1D96B5-48D1-4730-A2F3-B4CC01DC626B}" srcOrd="0" destOrd="0" presId="urn:microsoft.com/office/officeart/2005/8/layout/chevron2"/>
    <dgm:cxn modelId="{4070D718-F5C3-4A66-AC3C-20D061D60DC2}" type="presOf" srcId="{4F94FB32-673F-4755-8338-EAE379F69064}" destId="{2D6DFB53-6E03-4AE1-8D15-EBC180986E9F}" srcOrd="0" destOrd="0" presId="urn:microsoft.com/office/officeart/2005/8/layout/chevron2"/>
    <dgm:cxn modelId="{5B801A6B-0497-4C92-8533-96BAA38E133D}" type="presOf" srcId="{EC96F4B3-A15C-4ADB-80F9-DB2D6CED592C}" destId="{C3CFF409-FB00-4438-9F61-AABB322D8EAC}" srcOrd="0" destOrd="0" presId="urn:microsoft.com/office/officeart/2005/8/layout/chevron2"/>
    <dgm:cxn modelId="{71958E77-11CC-4244-AFCE-90D1E6EC0A7A}" srcId="{4F94FB32-673F-4755-8338-EAE379F69064}" destId="{E216F5A1-6CB5-41AA-87DB-2C54F0520EEC}" srcOrd="0" destOrd="0" parTransId="{272AB8B2-20C8-43B1-A204-BF908FBC3B86}" sibTransId="{9F4B4EDE-8BB0-4445-AC6F-E78DDD0283F9}"/>
    <dgm:cxn modelId="{9140E657-1F19-4FBD-9216-A78AC2E45BDE}" type="presParOf" srcId="{C3CFF409-FB00-4438-9F61-AABB322D8EAC}" destId="{84187EC9-4BAD-4571-8442-6EC769CFD68D}" srcOrd="0" destOrd="0" presId="urn:microsoft.com/office/officeart/2005/8/layout/chevron2"/>
    <dgm:cxn modelId="{6C4F6510-A9EB-4A95-9507-BDF87B7F5146}" type="presParOf" srcId="{84187EC9-4BAD-4571-8442-6EC769CFD68D}" destId="{2D6DFB53-6E03-4AE1-8D15-EBC180986E9F}" srcOrd="0" destOrd="0" presId="urn:microsoft.com/office/officeart/2005/8/layout/chevron2"/>
    <dgm:cxn modelId="{7709655F-2E20-4659-AB37-EF5814FFA086}" type="presParOf" srcId="{84187EC9-4BAD-4571-8442-6EC769CFD68D}" destId="{7F1D96B5-48D1-4730-A2F3-B4CC01DC62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094981-B98B-459A-9044-F7FACF8A3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8E40EE-CF47-4476-820F-92B2C0EAC6CB}">
      <dgm:prSet phldrT="[Text]"/>
      <dgm:spPr>
        <a:solidFill>
          <a:srgbClr val="00B050"/>
        </a:solidFill>
      </dgm:spPr>
      <dgm:t>
        <a:bodyPr/>
        <a:lstStyle/>
        <a:p>
          <a:r>
            <a:rPr lang="en-US" b="0" i="0" dirty="0" smtClean="0"/>
            <a:t>Markdown cells don't contain Python code. </a:t>
          </a:r>
          <a:endParaRPr lang="en-US" dirty="0"/>
        </a:p>
      </dgm:t>
    </dgm:pt>
    <dgm:pt modelId="{AE762745-F889-4391-B45C-8B2040B33638}" type="parTrans" cxnId="{903DFC91-B35E-449B-AA8D-BC61F1349581}">
      <dgm:prSet/>
      <dgm:spPr/>
      <dgm:t>
        <a:bodyPr/>
        <a:lstStyle/>
        <a:p>
          <a:endParaRPr lang="en-US"/>
        </a:p>
      </dgm:t>
    </dgm:pt>
    <dgm:pt modelId="{325F74F2-C237-4D10-ACF8-3D3C76016DD8}" type="sibTrans" cxnId="{903DFC91-B35E-449B-AA8D-BC61F1349581}">
      <dgm:prSet/>
      <dgm:spPr/>
      <dgm:t>
        <a:bodyPr/>
        <a:lstStyle/>
        <a:p>
          <a:endParaRPr lang="en-US"/>
        </a:p>
      </dgm:t>
    </dgm:pt>
    <dgm:pt modelId="{F8856BDA-5486-49A0-B9AD-EC17F691E009}">
      <dgm:prSet phldrT="[Text]"/>
      <dgm:spPr/>
      <dgm:t>
        <a:bodyPr/>
        <a:lstStyle/>
        <a:p>
          <a:r>
            <a:rPr lang="en-US" b="0" i="0" dirty="0" smtClean="0"/>
            <a:t>Markdown cells contain text written in Markdown format.</a:t>
          </a:r>
          <a:endParaRPr lang="en-US" dirty="0"/>
        </a:p>
      </dgm:t>
    </dgm:pt>
    <dgm:pt modelId="{CAFE0D65-6E3B-46BB-8FD1-0FFCC0DF3056}" type="parTrans" cxnId="{BFF78803-7ABB-40A3-9825-44CEC6E994A4}">
      <dgm:prSet/>
      <dgm:spPr/>
      <dgm:t>
        <a:bodyPr/>
        <a:lstStyle/>
        <a:p>
          <a:endParaRPr lang="en-US"/>
        </a:p>
      </dgm:t>
    </dgm:pt>
    <dgm:pt modelId="{BEF74C6C-50F8-4CE5-8DDF-F9064104CB9B}" type="sibTrans" cxnId="{BFF78803-7ABB-40A3-9825-44CEC6E994A4}">
      <dgm:prSet/>
      <dgm:spPr/>
      <dgm:t>
        <a:bodyPr/>
        <a:lstStyle/>
        <a:p>
          <a:endParaRPr lang="en-US"/>
        </a:p>
      </dgm:t>
    </dgm:pt>
    <dgm:pt modelId="{753E8AF7-8F6A-46C6-9EDB-3BA28AD15FAB}">
      <dgm:prSet phldrT="[Text]"/>
      <dgm:spPr>
        <a:solidFill>
          <a:srgbClr val="C00000"/>
        </a:solidFill>
      </dgm:spPr>
      <dgm:t>
        <a:bodyPr/>
        <a:lstStyle/>
        <a:p>
          <a:r>
            <a:rPr lang="en-US" b="0" i="0" dirty="0" smtClean="0"/>
            <a:t>Text in markdown cells can be formatted to show </a:t>
          </a:r>
          <a:r>
            <a:rPr lang="en-US" b="1" i="0" dirty="0" smtClean="0"/>
            <a:t>bold</a:t>
          </a:r>
          <a:r>
            <a:rPr lang="en-US" b="0" i="0" dirty="0" smtClean="0"/>
            <a:t> or </a:t>
          </a:r>
          <a:r>
            <a:rPr lang="en-US" b="0" i="1" dirty="0" smtClean="0"/>
            <a:t>italic</a:t>
          </a:r>
          <a:r>
            <a:rPr lang="en-US" b="0" i="0" dirty="0" smtClean="0"/>
            <a:t> text.</a:t>
          </a:r>
          <a:endParaRPr lang="en-US" dirty="0"/>
        </a:p>
      </dgm:t>
    </dgm:pt>
    <dgm:pt modelId="{F118208B-7FDF-4A27-9D97-DECA43E5668D}" type="parTrans" cxnId="{91DFE30F-5B53-4856-A6DA-32E982260E47}">
      <dgm:prSet/>
      <dgm:spPr/>
      <dgm:t>
        <a:bodyPr/>
        <a:lstStyle/>
        <a:p>
          <a:endParaRPr lang="en-US"/>
        </a:p>
      </dgm:t>
    </dgm:pt>
    <dgm:pt modelId="{2DB3A55A-B4EF-439D-9B55-03A02016DB77}" type="sibTrans" cxnId="{91DFE30F-5B53-4856-A6DA-32E982260E47}">
      <dgm:prSet/>
      <dgm:spPr/>
      <dgm:t>
        <a:bodyPr/>
        <a:lstStyle/>
        <a:p>
          <a:endParaRPr lang="en-US"/>
        </a:p>
      </dgm:t>
    </dgm:pt>
    <dgm:pt modelId="{E364C470-FF18-4061-8169-053DB61054EC}">
      <dgm:prSet phldrT="[Text]"/>
      <dgm:spPr>
        <a:solidFill>
          <a:srgbClr val="0070C0"/>
        </a:solidFill>
      </dgm:spPr>
      <dgm:t>
        <a:bodyPr/>
        <a:lstStyle/>
        <a:p>
          <a:r>
            <a:rPr lang="en-US" b="0" i="0" dirty="0" smtClean="0"/>
            <a:t>Tables, images, and lists can also be included in markdown cells.</a:t>
          </a:r>
          <a:endParaRPr lang="en-US" dirty="0"/>
        </a:p>
      </dgm:t>
    </dgm:pt>
    <dgm:pt modelId="{63B2432C-17A9-4A15-9F52-4C1DB95CCEFB}" type="parTrans" cxnId="{28C1080F-8E17-425C-A81C-1FD5307C9B6C}">
      <dgm:prSet/>
      <dgm:spPr/>
      <dgm:t>
        <a:bodyPr/>
        <a:lstStyle/>
        <a:p>
          <a:endParaRPr lang="en-US"/>
        </a:p>
      </dgm:t>
    </dgm:pt>
    <dgm:pt modelId="{9B751C52-DD9D-4707-BCE1-24CD570AD69B}" type="sibTrans" cxnId="{28C1080F-8E17-425C-A81C-1FD5307C9B6C}">
      <dgm:prSet/>
      <dgm:spPr/>
      <dgm:t>
        <a:bodyPr/>
        <a:lstStyle/>
        <a:p>
          <a:endParaRPr lang="en-US"/>
        </a:p>
      </dgm:t>
    </dgm:pt>
    <dgm:pt modelId="{71894D9D-751F-48DD-8454-9079532ACD4A}" type="pres">
      <dgm:prSet presAssocID="{EE094981-B98B-459A-9044-F7FACF8A3C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566E65-BCE0-48DD-A773-8B4086593592}" type="pres">
      <dgm:prSet presAssocID="{E58E40EE-CF47-4476-820F-92B2C0EAC6CB}" presName="parentLin" presStyleCnt="0"/>
      <dgm:spPr/>
    </dgm:pt>
    <dgm:pt modelId="{95DBC624-1D0E-4E4F-ABD4-ACD126F1730E}" type="pres">
      <dgm:prSet presAssocID="{E58E40EE-CF47-4476-820F-92B2C0EAC6CB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27D376B-174C-4AD7-A09F-B1E9024B2C63}" type="pres">
      <dgm:prSet presAssocID="{E58E40EE-CF47-4476-820F-92B2C0EAC6CB}" presName="parentText" presStyleLbl="node1" presStyleIdx="0" presStyleCnt="4" custScaleX="126623" custScaleY="12495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F0576-140B-4453-82E7-5D7F2422AD5F}" type="pres">
      <dgm:prSet presAssocID="{E58E40EE-CF47-4476-820F-92B2C0EAC6CB}" presName="negativeSpace" presStyleCnt="0"/>
      <dgm:spPr/>
    </dgm:pt>
    <dgm:pt modelId="{4703DD4E-F290-4B13-B1C2-EE1B73072D99}" type="pres">
      <dgm:prSet presAssocID="{E58E40EE-CF47-4476-820F-92B2C0EAC6CB}" presName="childText" presStyleLbl="conFgAcc1" presStyleIdx="0" presStyleCnt="4">
        <dgm:presLayoutVars>
          <dgm:bulletEnabled val="1"/>
        </dgm:presLayoutVars>
      </dgm:prSet>
      <dgm:spPr/>
    </dgm:pt>
    <dgm:pt modelId="{8154754F-47AC-4C9F-B02F-6A29F6815277}" type="pres">
      <dgm:prSet presAssocID="{325F74F2-C237-4D10-ACF8-3D3C76016DD8}" presName="spaceBetweenRectangles" presStyleCnt="0"/>
      <dgm:spPr/>
    </dgm:pt>
    <dgm:pt modelId="{4FE15F42-309C-4BC6-8C69-FE2D969DAB0B}" type="pres">
      <dgm:prSet presAssocID="{F8856BDA-5486-49A0-B9AD-EC17F691E009}" presName="parentLin" presStyleCnt="0"/>
      <dgm:spPr/>
    </dgm:pt>
    <dgm:pt modelId="{6C7177CC-5BB3-49CC-9313-C9CC957BF615}" type="pres">
      <dgm:prSet presAssocID="{F8856BDA-5486-49A0-B9AD-EC17F691E009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73CFB9D0-EDE3-49C6-A616-C7DABC9C7A03}" type="pres">
      <dgm:prSet presAssocID="{F8856BDA-5486-49A0-B9AD-EC17F691E009}" presName="parentText" presStyleLbl="node1" presStyleIdx="1" presStyleCnt="4" custScaleX="127272" custScaleY="13093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E1AE8-D97D-4A6D-ADC6-4F04F05CA07A}" type="pres">
      <dgm:prSet presAssocID="{F8856BDA-5486-49A0-B9AD-EC17F691E009}" presName="negativeSpace" presStyleCnt="0"/>
      <dgm:spPr/>
    </dgm:pt>
    <dgm:pt modelId="{D007E8CD-7CC4-4EB7-96CF-1CD32EA4EB27}" type="pres">
      <dgm:prSet presAssocID="{F8856BDA-5486-49A0-B9AD-EC17F691E009}" presName="childText" presStyleLbl="conFgAcc1" presStyleIdx="1" presStyleCnt="4">
        <dgm:presLayoutVars>
          <dgm:bulletEnabled val="1"/>
        </dgm:presLayoutVars>
      </dgm:prSet>
      <dgm:spPr/>
    </dgm:pt>
    <dgm:pt modelId="{1E511292-A52A-4AE8-B715-558B368CFDB5}" type="pres">
      <dgm:prSet presAssocID="{BEF74C6C-50F8-4CE5-8DDF-F9064104CB9B}" presName="spaceBetweenRectangles" presStyleCnt="0"/>
      <dgm:spPr/>
    </dgm:pt>
    <dgm:pt modelId="{DC0764EC-1139-4196-B28C-8A66FED8BCD9}" type="pres">
      <dgm:prSet presAssocID="{753E8AF7-8F6A-46C6-9EDB-3BA28AD15FAB}" presName="parentLin" presStyleCnt="0"/>
      <dgm:spPr/>
    </dgm:pt>
    <dgm:pt modelId="{8A3A8C98-97E6-498A-B2F9-E801D8EDD3F6}" type="pres">
      <dgm:prSet presAssocID="{753E8AF7-8F6A-46C6-9EDB-3BA28AD15FAB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404593F8-3D5F-4D79-ABAF-0266AF382281}" type="pres">
      <dgm:prSet presAssocID="{753E8AF7-8F6A-46C6-9EDB-3BA28AD15FAB}" presName="parentText" presStyleLbl="node1" presStyleIdx="2" presStyleCnt="4" custScaleX="127273" custScaleY="1429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7B0848-0D80-4E45-951B-9ADFE5CC89B9}" type="pres">
      <dgm:prSet presAssocID="{753E8AF7-8F6A-46C6-9EDB-3BA28AD15FAB}" presName="negativeSpace" presStyleCnt="0"/>
      <dgm:spPr/>
    </dgm:pt>
    <dgm:pt modelId="{BB616228-9E9A-4A9A-8294-D7A7AC1A6781}" type="pres">
      <dgm:prSet presAssocID="{753E8AF7-8F6A-46C6-9EDB-3BA28AD15FAB}" presName="childText" presStyleLbl="conFgAcc1" presStyleIdx="2" presStyleCnt="4">
        <dgm:presLayoutVars>
          <dgm:bulletEnabled val="1"/>
        </dgm:presLayoutVars>
      </dgm:prSet>
      <dgm:spPr/>
    </dgm:pt>
    <dgm:pt modelId="{31F0B033-CDB7-4E61-AEDC-5879BA8280CC}" type="pres">
      <dgm:prSet presAssocID="{2DB3A55A-B4EF-439D-9B55-03A02016DB77}" presName="spaceBetweenRectangles" presStyleCnt="0"/>
      <dgm:spPr/>
    </dgm:pt>
    <dgm:pt modelId="{9D3FEB48-5D39-4791-A2A2-9C623ECC4393}" type="pres">
      <dgm:prSet presAssocID="{E364C470-FF18-4061-8169-053DB61054EC}" presName="parentLin" presStyleCnt="0"/>
      <dgm:spPr/>
    </dgm:pt>
    <dgm:pt modelId="{850EC3C5-E8F3-4A33-B286-C9F8798237D5}" type="pres">
      <dgm:prSet presAssocID="{E364C470-FF18-4061-8169-053DB61054EC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7CD7DDAA-8A8B-40F1-8690-27F830C82F88}" type="pres">
      <dgm:prSet presAssocID="{E364C470-FF18-4061-8169-053DB61054EC}" presName="parentText" presStyleLbl="node1" presStyleIdx="3" presStyleCnt="4" custScaleX="126279" custScaleY="14894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4F630F-B5DA-4C31-9391-5FC463BD770C}" type="pres">
      <dgm:prSet presAssocID="{E364C470-FF18-4061-8169-053DB61054EC}" presName="negativeSpace" presStyleCnt="0"/>
      <dgm:spPr/>
    </dgm:pt>
    <dgm:pt modelId="{83A24DD2-FC5A-46B4-8AA4-9F988E1A6071}" type="pres">
      <dgm:prSet presAssocID="{E364C470-FF18-4061-8169-053DB61054E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EB1646A-2B24-48BF-A201-E0D1A2880BFF}" type="presOf" srcId="{E58E40EE-CF47-4476-820F-92B2C0EAC6CB}" destId="{827D376B-174C-4AD7-A09F-B1E9024B2C63}" srcOrd="1" destOrd="0" presId="urn:microsoft.com/office/officeart/2005/8/layout/list1"/>
    <dgm:cxn modelId="{F5D20410-370A-4AAF-99FB-D17E7394FCFD}" type="presOf" srcId="{EE094981-B98B-459A-9044-F7FACF8A3C5D}" destId="{71894D9D-751F-48DD-8454-9079532ACD4A}" srcOrd="0" destOrd="0" presId="urn:microsoft.com/office/officeart/2005/8/layout/list1"/>
    <dgm:cxn modelId="{BFF78803-7ABB-40A3-9825-44CEC6E994A4}" srcId="{EE094981-B98B-459A-9044-F7FACF8A3C5D}" destId="{F8856BDA-5486-49A0-B9AD-EC17F691E009}" srcOrd="1" destOrd="0" parTransId="{CAFE0D65-6E3B-46BB-8FD1-0FFCC0DF3056}" sibTransId="{BEF74C6C-50F8-4CE5-8DDF-F9064104CB9B}"/>
    <dgm:cxn modelId="{80AE13D0-942F-4B28-A8EF-1EEF2C5F4F2A}" type="presOf" srcId="{F8856BDA-5486-49A0-B9AD-EC17F691E009}" destId="{6C7177CC-5BB3-49CC-9313-C9CC957BF615}" srcOrd="0" destOrd="0" presId="urn:microsoft.com/office/officeart/2005/8/layout/list1"/>
    <dgm:cxn modelId="{D4962A78-4D41-48EE-9414-170B1A889C82}" type="presOf" srcId="{E364C470-FF18-4061-8169-053DB61054EC}" destId="{850EC3C5-E8F3-4A33-B286-C9F8798237D5}" srcOrd="0" destOrd="0" presId="urn:microsoft.com/office/officeart/2005/8/layout/list1"/>
    <dgm:cxn modelId="{07169215-9852-4675-838B-4ECB1AE4D832}" type="presOf" srcId="{F8856BDA-5486-49A0-B9AD-EC17F691E009}" destId="{73CFB9D0-EDE3-49C6-A616-C7DABC9C7A03}" srcOrd="1" destOrd="0" presId="urn:microsoft.com/office/officeart/2005/8/layout/list1"/>
    <dgm:cxn modelId="{28C1080F-8E17-425C-A81C-1FD5307C9B6C}" srcId="{EE094981-B98B-459A-9044-F7FACF8A3C5D}" destId="{E364C470-FF18-4061-8169-053DB61054EC}" srcOrd="3" destOrd="0" parTransId="{63B2432C-17A9-4A15-9F52-4C1DB95CCEFB}" sibTransId="{9B751C52-DD9D-4707-BCE1-24CD570AD69B}"/>
    <dgm:cxn modelId="{903DFC91-B35E-449B-AA8D-BC61F1349581}" srcId="{EE094981-B98B-459A-9044-F7FACF8A3C5D}" destId="{E58E40EE-CF47-4476-820F-92B2C0EAC6CB}" srcOrd="0" destOrd="0" parTransId="{AE762745-F889-4391-B45C-8B2040B33638}" sibTransId="{325F74F2-C237-4D10-ACF8-3D3C76016DD8}"/>
    <dgm:cxn modelId="{91DFE30F-5B53-4856-A6DA-32E982260E47}" srcId="{EE094981-B98B-459A-9044-F7FACF8A3C5D}" destId="{753E8AF7-8F6A-46C6-9EDB-3BA28AD15FAB}" srcOrd="2" destOrd="0" parTransId="{F118208B-7FDF-4A27-9D97-DECA43E5668D}" sibTransId="{2DB3A55A-B4EF-439D-9B55-03A02016DB77}"/>
    <dgm:cxn modelId="{13872B17-D7F1-4D3D-8315-0A280E4ECBBB}" type="presOf" srcId="{753E8AF7-8F6A-46C6-9EDB-3BA28AD15FAB}" destId="{8A3A8C98-97E6-498A-B2F9-E801D8EDD3F6}" srcOrd="0" destOrd="0" presId="urn:microsoft.com/office/officeart/2005/8/layout/list1"/>
    <dgm:cxn modelId="{455AB08D-0930-429C-BFBB-404644CFB665}" type="presOf" srcId="{753E8AF7-8F6A-46C6-9EDB-3BA28AD15FAB}" destId="{404593F8-3D5F-4D79-ABAF-0266AF382281}" srcOrd="1" destOrd="0" presId="urn:microsoft.com/office/officeart/2005/8/layout/list1"/>
    <dgm:cxn modelId="{33DE5770-4189-40C5-93EA-D178B99D5304}" type="presOf" srcId="{E58E40EE-CF47-4476-820F-92B2C0EAC6CB}" destId="{95DBC624-1D0E-4E4F-ABD4-ACD126F1730E}" srcOrd="0" destOrd="0" presId="urn:microsoft.com/office/officeart/2005/8/layout/list1"/>
    <dgm:cxn modelId="{32649249-9FCF-4EAB-9A7D-C4643C2E5294}" type="presOf" srcId="{E364C470-FF18-4061-8169-053DB61054EC}" destId="{7CD7DDAA-8A8B-40F1-8690-27F830C82F88}" srcOrd="1" destOrd="0" presId="urn:microsoft.com/office/officeart/2005/8/layout/list1"/>
    <dgm:cxn modelId="{AFE735F6-3CB1-4931-9A36-A52FF8766799}" type="presParOf" srcId="{71894D9D-751F-48DD-8454-9079532ACD4A}" destId="{EB566E65-BCE0-48DD-A773-8B4086593592}" srcOrd="0" destOrd="0" presId="urn:microsoft.com/office/officeart/2005/8/layout/list1"/>
    <dgm:cxn modelId="{573DF5DC-5FDC-4F2B-B52D-11F4A9196B66}" type="presParOf" srcId="{EB566E65-BCE0-48DD-A773-8B4086593592}" destId="{95DBC624-1D0E-4E4F-ABD4-ACD126F1730E}" srcOrd="0" destOrd="0" presId="urn:microsoft.com/office/officeart/2005/8/layout/list1"/>
    <dgm:cxn modelId="{7BAEC3E3-5E21-40CB-97BD-43DE862DC004}" type="presParOf" srcId="{EB566E65-BCE0-48DD-A773-8B4086593592}" destId="{827D376B-174C-4AD7-A09F-B1E9024B2C63}" srcOrd="1" destOrd="0" presId="urn:microsoft.com/office/officeart/2005/8/layout/list1"/>
    <dgm:cxn modelId="{DB91D609-66C1-4ED9-A9F3-09F9A572CE29}" type="presParOf" srcId="{71894D9D-751F-48DD-8454-9079532ACD4A}" destId="{B2FF0576-140B-4453-82E7-5D7F2422AD5F}" srcOrd="1" destOrd="0" presId="urn:microsoft.com/office/officeart/2005/8/layout/list1"/>
    <dgm:cxn modelId="{9E2611AA-1B5F-4513-BABA-F96F2A2AB4DF}" type="presParOf" srcId="{71894D9D-751F-48DD-8454-9079532ACD4A}" destId="{4703DD4E-F290-4B13-B1C2-EE1B73072D99}" srcOrd="2" destOrd="0" presId="urn:microsoft.com/office/officeart/2005/8/layout/list1"/>
    <dgm:cxn modelId="{1D64C22D-D6D5-4792-A191-35CDB2A83D6D}" type="presParOf" srcId="{71894D9D-751F-48DD-8454-9079532ACD4A}" destId="{8154754F-47AC-4C9F-B02F-6A29F6815277}" srcOrd="3" destOrd="0" presId="urn:microsoft.com/office/officeart/2005/8/layout/list1"/>
    <dgm:cxn modelId="{F04AB5B3-E5CA-4006-9291-71F61E1854C4}" type="presParOf" srcId="{71894D9D-751F-48DD-8454-9079532ACD4A}" destId="{4FE15F42-309C-4BC6-8C69-FE2D969DAB0B}" srcOrd="4" destOrd="0" presId="urn:microsoft.com/office/officeart/2005/8/layout/list1"/>
    <dgm:cxn modelId="{1AB78D06-C28D-424D-A1FA-C11655E8FD10}" type="presParOf" srcId="{4FE15F42-309C-4BC6-8C69-FE2D969DAB0B}" destId="{6C7177CC-5BB3-49CC-9313-C9CC957BF615}" srcOrd="0" destOrd="0" presId="urn:microsoft.com/office/officeart/2005/8/layout/list1"/>
    <dgm:cxn modelId="{14D7A6C1-8DBC-4EF9-9057-DEAA4E7BB093}" type="presParOf" srcId="{4FE15F42-309C-4BC6-8C69-FE2D969DAB0B}" destId="{73CFB9D0-EDE3-49C6-A616-C7DABC9C7A03}" srcOrd="1" destOrd="0" presId="urn:microsoft.com/office/officeart/2005/8/layout/list1"/>
    <dgm:cxn modelId="{2EE0DD2F-2648-4D3E-8776-275368560190}" type="presParOf" srcId="{71894D9D-751F-48DD-8454-9079532ACD4A}" destId="{6A8E1AE8-D97D-4A6D-ADC6-4F04F05CA07A}" srcOrd="5" destOrd="0" presId="urn:microsoft.com/office/officeart/2005/8/layout/list1"/>
    <dgm:cxn modelId="{891FFE10-4191-47DB-BBAD-DF2D7F0C6D30}" type="presParOf" srcId="{71894D9D-751F-48DD-8454-9079532ACD4A}" destId="{D007E8CD-7CC4-4EB7-96CF-1CD32EA4EB27}" srcOrd="6" destOrd="0" presId="urn:microsoft.com/office/officeart/2005/8/layout/list1"/>
    <dgm:cxn modelId="{45B6EF7D-39F6-4B07-92C0-A7092F47CCA8}" type="presParOf" srcId="{71894D9D-751F-48DD-8454-9079532ACD4A}" destId="{1E511292-A52A-4AE8-B715-558B368CFDB5}" srcOrd="7" destOrd="0" presId="urn:microsoft.com/office/officeart/2005/8/layout/list1"/>
    <dgm:cxn modelId="{8D5D5E7C-66C9-4EF6-AF0A-88F218914F87}" type="presParOf" srcId="{71894D9D-751F-48DD-8454-9079532ACD4A}" destId="{DC0764EC-1139-4196-B28C-8A66FED8BCD9}" srcOrd="8" destOrd="0" presId="urn:microsoft.com/office/officeart/2005/8/layout/list1"/>
    <dgm:cxn modelId="{319FB761-BD8C-41C2-A5A9-CEFEC45483C3}" type="presParOf" srcId="{DC0764EC-1139-4196-B28C-8A66FED8BCD9}" destId="{8A3A8C98-97E6-498A-B2F9-E801D8EDD3F6}" srcOrd="0" destOrd="0" presId="urn:microsoft.com/office/officeart/2005/8/layout/list1"/>
    <dgm:cxn modelId="{F082DA90-BD05-42E4-B408-0FE7E232D350}" type="presParOf" srcId="{DC0764EC-1139-4196-B28C-8A66FED8BCD9}" destId="{404593F8-3D5F-4D79-ABAF-0266AF382281}" srcOrd="1" destOrd="0" presId="urn:microsoft.com/office/officeart/2005/8/layout/list1"/>
    <dgm:cxn modelId="{3B87F079-7F14-461C-8433-1E927EE32F3C}" type="presParOf" srcId="{71894D9D-751F-48DD-8454-9079532ACD4A}" destId="{5A7B0848-0D80-4E45-951B-9ADFE5CC89B9}" srcOrd="9" destOrd="0" presId="urn:microsoft.com/office/officeart/2005/8/layout/list1"/>
    <dgm:cxn modelId="{207477D2-A213-4F03-B226-5165AF0C112B}" type="presParOf" srcId="{71894D9D-751F-48DD-8454-9079532ACD4A}" destId="{BB616228-9E9A-4A9A-8294-D7A7AC1A6781}" srcOrd="10" destOrd="0" presId="urn:microsoft.com/office/officeart/2005/8/layout/list1"/>
    <dgm:cxn modelId="{986E4C03-12B2-46A5-921A-AE1DF5FE003A}" type="presParOf" srcId="{71894D9D-751F-48DD-8454-9079532ACD4A}" destId="{31F0B033-CDB7-4E61-AEDC-5879BA8280CC}" srcOrd="11" destOrd="0" presId="urn:microsoft.com/office/officeart/2005/8/layout/list1"/>
    <dgm:cxn modelId="{9467FAE0-4B92-49AC-875C-3C39C8814DC8}" type="presParOf" srcId="{71894D9D-751F-48DD-8454-9079532ACD4A}" destId="{9D3FEB48-5D39-4791-A2A2-9C623ECC4393}" srcOrd="12" destOrd="0" presId="urn:microsoft.com/office/officeart/2005/8/layout/list1"/>
    <dgm:cxn modelId="{D02DD013-DC0A-494C-9382-0D4AF954A3C9}" type="presParOf" srcId="{9D3FEB48-5D39-4791-A2A2-9C623ECC4393}" destId="{850EC3C5-E8F3-4A33-B286-C9F8798237D5}" srcOrd="0" destOrd="0" presId="urn:microsoft.com/office/officeart/2005/8/layout/list1"/>
    <dgm:cxn modelId="{C425C363-862E-469B-ACD5-F90BAF03AFF5}" type="presParOf" srcId="{9D3FEB48-5D39-4791-A2A2-9C623ECC4393}" destId="{7CD7DDAA-8A8B-40F1-8690-27F830C82F88}" srcOrd="1" destOrd="0" presId="urn:microsoft.com/office/officeart/2005/8/layout/list1"/>
    <dgm:cxn modelId="{1DA7D492-806D-4640-9AEA-4DF037E3EB42}" type="presParOf" srcId="{71894D9D-751F-48DD-8454-9079532ACD4A}" destId="{5D4F630F-B5DA-4C31-9391-5FC463BD770C}" srcOrd="13" destOrd="0" presId="urn:microsoft.com/office/officeart/2005/8/layout/list1"/>
    <dgm:cxn modelId="{A2030D9B-A9E0-4366-B8F5-DEAB37313E13}" type="presParOf" srcId="{71894D9D-751F-48DD-8454-9079532ACD4A}" destId="{83A24DD2-FC5A-46B4-8AA4-9F988E1A607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Markdown cells are used for documentation and explaining your code. 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20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6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6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1" custLinFactNeighborX="0" custLinFactNeighborY="-11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Headings are created in markdown cells using the hash symbol 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92D05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AE60D892-84D4-47BE-95FB-70304C88443A}">
      <dgm:prSet phldrT="[Text]" custT="1"/>
      <dgm:spPr/>
      <dgm:t>
        <a:bodyPr/>
        <a:lstStyle/>
        <a:p>
          <a:r>
            <a:rPr lang="en-US" sz="1600" b="0" i="0" dirty="0" smtClean="0"/>
            <a:t>One  is the largest heading. Four hashes  is the smallest heading.</a:t>
          </a:r>
          <a:endParaRPr lang="en-US" sz="1600" dirty="0"/>
        </a:p>
      </dgm:t>
    </dgm:pt>
    <dgm:pt modelId="{CC240B79-5309-47B0-9579-ADEA634B9951}" type="parTrans" cxnId="{22962DAA-5CD6-4249-8099-B14E49541B01}">
      <dgm:prSet/>
      <dgm:spPr/>
      <dgm:t>
        <a:bodyPr/>
        <a:lstStyle/>
        <a:p>
          <a:endParaRPr lang="en-US" sz="1400"/>
        </a:p>
      </dgm:t>
    </dgm:pt>
    <dgm:pt modelId="{D0B7AE22-D844-4F29-BF58-3F99940C2605}" type="sibTrans" cxnId="{22962DAA-5CD6-4249-8099-B14E49541B01}">
      <dgm:prSet/>
      <dgm:spPr/>
      <dgm:t>
        <a:bodyPr/>
        <a:lstStyle/>
        <a:p>
          <a:endParaRPr lang="en-US" sz="1400"/>
        </a:p>
      </dgm:t>
    </dgm:pt>
    <dgm:pt modelId="{4404C48F-A742-4FA6-9836-96A360775D49}">
      <dgm:prSet phldrT="[Text]" custT="1"/>
      <dgm:spPr/>
      <dgm:t>
        <a:bodyPr/>
        <a:lstStyle/>
        <a:p>
          <a:endParaRPr lang="en-US" sz="1600" dirty="0"/>
        </a:p>
      </dgm:t>
    </dgm:pt>
    <dgm:pt modelId="{C381B460-D826-40DB-AB62-785D79080D27}" type="parTrans" cxnId="{75A7FC3B-6F4B-4E81-B45B-4461AC04BDDF}">
      <dgm:prSet/>
      <dgm:spPr/>
      <dgm:t>
        <a:bodyPr/>
        <a:lstStyle/>
        <a:p>
          <a:endParaRPr lang="en-US" sz="1400"/>
        </a:p>
      </dgm:t>
    </dgm:pt>
    <dgm:pt modelId="{3224045A-4C11-4A0D-8FE7-ECAC5D70743C}" type="sibTrans" cxnId="{75A7FC3B-6F4B-4E81-B45B-4461AC04BDDF}">
      <dgm:prSet/>
      <dgm:spPr/>
      <dgm:t>
        <a:bodyPr/>
        <a:lstStyle/>
        <a:p>
          <a:endParaRPr lang="en-US" sz="14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2" custLinFactNeighborX="0" custLinFactNeighborY="-11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737F7-3755-4D3B-9D66-EA7D7F787817}" type="pres">
      <dgm:prSet presAssocID="{9F4B4EDE-8BB0-4445-AC6F-E78DDD0283F9}" presName="sp" presStyleCnt="0"/>
      <dgm:spPr/>
    </dgm:pt>
    <dgm:pt modelId="{CA835E6C-D46D-4F90-B051-F02C16AE258D}" type="pres">
      <dgm:prSet presAssocID="{4404C48F-A742-4FA6-9836-96A360775D49}" presName="composite" presStyleCnt="0"/>
      <dgm:spPr/>
    </dgm:pt>
    <dgm:pt modelId="{72804287-02A3-4EE3-B33B-C771C0C517A0}" type="pres">
      <dgm:prSet presAssocID="{4404C48F-A742-4FA6-9836-96A360775D49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33E933-7A0A-4296-9208-A8D54D5D4973}" type="pres">
      <dgm:prSet presAssocID="{4404C48F-A742-4FA6-9836-96A360775D49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75A7FC3B-6F4B-4E81-B45B-4461AC04BDDF}" srcId="{EC96F4B3-A15C-4ADB-80F9-DB2D6CED592C}" destId="{4404C48F-A742-4FA6-9836-96A360775D49}" srcOrd="1" destOrd="0" parTransId="{C381B460-D826-40DB-AB62-785D79080D27}" sibTransId="{3224045A-4C11-4A0D-8FE7-ECAC5D70743C}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B0103C11-6828-4FB6-8F78-B2C03D3F4BF7}" type="presOf" srcId="{4404C48F-A742-4FA6-9836-96A360775D49}" destId="{72804287-02A3-4EE3-B33B-C771C0C517A0}" srcOrd="0" destOrd="0" presId="urn:microsoft.com/office/officeart/2005/8/layout/chevron2"/>
    <dgm:cxn modelId="{ED07A13C-868C-40D7-B627-4A50A828ECAF}" type="presOf" srcId="{AE60D892-84D4-47BE-95FB-70304C88443A}" destId="{F633E933-7A0A-4296-9208-A8D54D5D4973}" srcOrd="0" destOrd="0" presId="urn:microsoft.com/office/officeart/2005/8/layout/chevron2"/>
    <dgm:cxn modelId="{22962DAA-5CD6-4249-8099-B14E49541B01}" srcId="{4404C48F-A742-4FA6-9836-96A360775D49}" destId="{AE60D892-84D4-47BE-95FB-70304C88443A}" srcOrd="0" destOrd="0" parTransId="{CC240B79-5309-47B0-9579-ADEA634B9951}" sibTransId="{D0B7AE22-D844-4F29-BF58-3F99940C2605}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  <dgm:cxn modelId="{C1CFB966-E16C-4050-BB5B-81744ADF674F}" type="presParOf" srcId="{9FA51F2B-4C90-4CB7-B53B-1A2ABDBE5EED}" destId="{B8C737F7-3755-4D3B-9D66-EA7D7F787817}" srcOrd="1" destOrd="0" presId="urn:microsoft.com/office/officeart/2005/8/layout/chevron2"/>
    <dgm:cxn modelId="{93C04DF6-350C-4C61-ADB7-757015183FCE}" type="presParOf" srcId="{9FA51F2B-4C90-4CB7-B53B-1A2ABDBE5EED}" destId="{CA835E6C-D46D-4F90-B051-F02C16AE258D}" srcOrd="2" destOrd="0" presId="urn:microsoft.com/office/officeart/2005/8/layout/chevron2"/>
    <dgm:cxn modelId="{003A81DF-D52F-4403-A6F9-6B325D55142E}" type="presParOf" srcId="{CA835E6C-D46D-4F90-B051-F02C16AE258D}" destId="{72804287-02A3-4EE3-B33B-C771C0C517A0}" srcOrd="0" destOrd="0" presId="urn:microsoft.com/office/officeart/2005/8/layout/chevron2"/>
    <dgm:cxn modelId="{B847C1BB-F672-49E8-A5B8-6B53785CD93E}" type="presParOf" srcId="{CA835E6C-D46D-4F90-B051-F02C16AE258D}" destId="{F633E933-7A0A-4296-9208-A8D54D5D497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Alternatively heading can be created with == &amp; --  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1" custLinFactNeighborX="0" custLinFactNeighborY="-11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96F4B3-A15C-4ADB-80F9-DB2D6CED592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289992-86F7-4A07-ADAC-973E72981061}">
      <dgm:prSet phldrT="[Text]" custT="1"/>
      <dgm:spPr/>
      <dgm:t>
        <a:bodyPr/>
        <a:lstStyle/>
        <a:p>
          <a:r>
            <a:rPr lang="en-US" sz="1600" b="0" i="0" dirty="0" smtClean="0"/>
            <a:t>Markdown doesn't support underline. but you can do that using HTML </a:t>
          </a:r>
          <a:r>
            <a:rPr lang="en-US" sz="1600" b="0" i="0" u="sng" dirty="0" smtClean="0"/>
            <a:t>Text</a:t>
          </a:r>
          <a:endParaRPr lang="en-US" sz="1600" dirty="0"/>
        </a:p>
      </dgm:t>
    </dgm:pt>
    <dgm:pt modelId="{24A1607F-BFAB-45DA-8262-3FE93C13E62B}" type="parTrans" cxnId="{29649755-1577-4070-B7B0-68D744D6AA63}">
      <dgm:prSet/>
      <dgm:spPr/>
      <dgm:t>
        <a:bodyPr/>
        <a:lstStyle/>
        <a:p>
          <a:endParaRPr lang="en-US" sz="1400"/>
        </a:p>
      </dgm:t>
    </dgm:pt>
    <dgm:pt modelId="{29201ED9-71BC-48C3-AB3D-FEA9C7FD5644}" type="sibTrans" cxnId="{29649755-1577-4070-B7B0-68D744D6AA63}">
      <dgm:prSet/>
      <dgm:spPr/>
      <dgm:t>
        <a:bodyPr/>
        <a:lstStyle/>
        <a:p>
          <a:endParaRPr lang="en-US" sz="1400"/>
        </a:p>
      </dgm:t>
    </dgm:pt>
    <dgm:pt modelId="{E216F5A1-6CB5-41AA-87DB-2C54F0520EEC}">
      <dgm:prSet phldrT="[Text]" custT="1"/>
      <dgm:spPr>
        <a:solidFill>
          <a:srgbClr val="0070C0"/>
        </a:solidFill>
      </dgm:spPr>
      <dgm:t>
        <a:bodyPr/>
        <a:lstStyle/>
        <a:p>
          <a:endParaRPr lang="en-US" sz="1600" dirty="0"/>
        </a:p>
      </dgm:t>
    </dgm:pt>
    <dgm:pt modelId="{9F4B4EDE-8BB0-4445-AC6F-E78DDD0283F9}" type="sibTrans" cxnId="{71958E77-11CC-4244-AFCE-90D1E6EC0A7A}">
      <dgm:prSet/>
      <dgm:spPr/>
      <dgm:t>
        <a:bodyPr/>
        <a:lstStyle/>
        <a:p>
          <a:endParaRPr lang="en-US" sz="1200"/>
        </a:p>
      </dgm:t>
    </dgm:pt>
    <dgm:pt modelId="{272AB8B2-20C8-43B1-A204-BF908FBC3B86}" type="parTrans" cxnId="{71958E77-11CC-4244-AFCE-90D1E6EC0A7A}">
      <dgm:prSet/>
      <dgm:spPr/>
      <dgm:t>
        <a:bodyPr/>
        <a:lstStyle/>
        <a:p>
          <a:endParaRPr lang="en-US" sz="1200"/>
        </a:p>
      </dgm:t>
    </dgm:pt>
    <dgm:pt modelId="{9FA51F2B-4C90-4CB7-B53B-1A2ABDBE5EED}" type="pres">
      <dgm:prSet presAssocID="{EC96F4B3-A15C-4ADB-80F9-DB2D6CED592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324A37-EBD9-4100-BB31-EC60988C5E0B}" type="pres">
      <dgm:prSet presAssocID="{E216F5A1-6CB5-41AA-87DB-2C54F0520EEC}" presName="composite" presStyleCnt="0"/>
      <dgm:spPr/>
    </dgm:pt>
    <dgm:pt modelId="{27845A45-A32C-44AD-9F60-A46C5A5271CC}" type="pres">
      <dgm:prSet presAssocID="{E216F5A1-6CB5-41AA-87DB-2C54F0520EE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948B-4B4B-4E34-A263-FD3E6AF6AA08}" type="pres">
      <dgm:prSet presAssocID="{E216F5A1-6CB5-41AA-87DB-2C54F0520EEC}" presName="descendantText" presStyleLbl="alignAcc1" presStyleIdx="0" presStyleCnt="1" custLinFactNeighborY="-23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21772-91A2-4133-8801-19F7B5449817}" type="presOf" srcId="{E216F5A1-6CB5-41AA-87DB-2C54F0520EEC}" destId="{27845A45-A32C-44AD-9F60-A46C5A5271CC}" srcOrd="0" destOrd="0" presId="urn:microsoft.com/office/officeart/2005/8/layout/chevron2"/>
    <dgm:cxn modelId="{F6DA038E-6E24-4A67-BB83-B5D86EA4D18B}" type="presOf" srcId="{EC96F4B3-A15C-4ADB-80F9-DB2D6CED592C}" destId="{9FA51F2B-4C90-4CB7-B53B-1A2ABDBE5EED}" srcOrd="0" destOrd="0" presId="urn:microsoft.com/office/officeart/2005/8/layout/chevron2"/>
    <dgm:cxn modelId="{AE49BC4A-25C7-431A-830F-6081A81EE1B9}" type="presOf" srcId="{CB289992-86F7-4A07-ADAC-973E72981061}" destId="{FB32948B-4B4B-4E34-A263-FD3E6AF6AA08}" srcOrd="0" destOrd="0" presId="urn:microsoft.com/office/officeart/2005/8/layout/chevron2"/>
    <dgm:cxn modelId="{29649755-1577-4070-B7B0-68D744D6AA63}" srcId="{E216F5A1-6CB5-41AA-87DB-2C54F0520EEC}" destId="{CB289992-86F7-4A07-ADAC-973E72981061}" srcOrd="0" destOrd="0" parTransId="{24A1607F-BFAB-45DA-8262-3FE93C13E62B}" sibTransId="{29201ED9-71BC-48C3-AB3D-FEA9C7FD5644}"/>
    <dgm:cxn modelId="{71958E77-11CC-4244-AFCE-90D1E6EC0A7A}" srcId="{EC96F4B3-A15C-4ADB-80F9-DB2D6CED592C}" destId="{E216F5A1-6CB5-41AA-87DB-2C54F0520EEC}" srcOrd="0" destOrd="0" parTransId="{272AB8B2-20C8-43B1-A204-BF908FBC3B86}" sibTransId="{9F4B4EDE-8BB0-4445-AC6F-E78DDD0283F9}"/>
    <dgm:cxn modelId="{8AB37400-6EFA-4219-A453-39BCA8CDF89E}" type="presParOf" srcId="{9FA51F2B-4C90-4CB7-B53B-1A2ABDBE5EED}" destId="{EC324A37-EBD9-4100-BB31-EC60988C5E0B}" srcOrd="0" destOrd="0" presId="urn:microsoft.com/office/officeart/2005/8/layout/chevron2"/>
    <dgm:cxn modelId="{1A27435D-33A4-4870-9FFE-DE571E9F4C92}" type="presParOf" srcId="{EC324A37-EBD9-4100-BB31-EC60988C5E0B}" destId="{27845A45-A32C-44AD-9F60-A46C5A5271CC}" srcOrd="0" destOrd="0" presId="urn:microsoft.com/office/officeart/2005/8/layout/chevron2"/>
    <dgm:cxn modelId="{3B6E6CD2-67F8-4E64-96AB-DE6F94F8E4A0}" type="presParOf" srcId="{EC324A37-EBD9-4100-BB31-EC60988C5E0B}" destId="{FB32948B-4B4B-4E34-A263-FD3E6AF6AA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19574-AEBC-4784-935C-F1AE716DA9C7}">
      <dsp:nvSpPr>
        <dsp:cNvPr id="0" name=""/>
        <dsp:cNvSpPr/>
      </dsp:nvSpPr>
      <dsp:spPr>
        <a:xfrm rot="5400000">
          <a:off x="-168225" y="168225"/>
          <a:ext cx="1121505" cy="785053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>
            <a:latin typeface="+mn-lt"/>
          </a:endParaRPr>
        </a:p>
      </dsp:txBody>
      <dsp:txXfrm rot="-5400000">
        <a:off x="2" y="392526"/>
        <a:ext cx="785053" cy="336452"/>
      </dsp:txXfrm>
    </dsp:sp>
    <dsp:sp modelId="{A05599B0-661F-4AD0-A068-47D1EC7FEF75}">
      <dsp:nvSpPr>
        <dsp:cNvPr id="0" name=""/>
        <dsp:cNvSpPr/>
      </dsp:nvSpPr>
      <dsp:spPr>
        <a:xfrm rot="5400000">
          <a:off x="3793513" y="-3008460"/>
          <a:ext cx="728978" cy="674589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n-lt"/>
            </a:rPr>
            <a:t>In code cells, we write Python code, then execute the Python code and see the resulting output. An example of a code cell is shown below.</a:t>
          </a:r>
          <a:endParaRPr lang="en-US" sz="1600" kern="1200" dirty="0">
            <a:latin typeface="+mn-lt"/>
          </a:endParaRPr>
        </a:p>
      </dsp:txBody>
      <dsp:txXfrm rot="-5400000">
        <a:off x="785053" y="35586"/>
        <a:ext cx="6710312" cy="6578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38034" y="138943"/>
          <a:ext cx="920227" cy="644159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322989"/>
        <a:ext cx="644159" cy="276068"/>
      </dsp:txXfrm>
    </dsp:sp>
    <dsp:sp modelId="{FB32948B-4B4B-4E34-A263-FD3E6AF6AA08}">
      <dsp:nvSpPr>
        <dsp:cNvPr id="0" name=""/>
        <dsp:cNvSpPr/>
      </dsp:nvSpPr>
      <dsp:spPr>
        <a:xfrm rot="5400000">
          <a:off x="3426804" y="-2782645"/>
          <a:ext cx="598147" cy="61634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Bullet points are produced using the asterisk character </a:t>
          </a:r>
          <a:endParaRPr lang="en-US" sz="1600" kern="1200" dirty="0"/>
        </a:p>
      </dsp:txBody>
      <dsp:txXfrm rot="-5400000">
        <a:off x="644160" y="29198"/>
        <a:ext cx="6134238" cy="539749"/>
      </dsp:txXfrm>
    </dsp:sp>
    <dsp:sp modelId="{C0E8FEE3-79F8-4270-A2C4-D9C836B5268D}">
      <dsp:nvSpPr>
        <dsp:cNvPr id="0" name=""/>
        <dsp:cNvSpPr/>
      </dsp:nvSpPr>
      <dsp:spPr>
        <a:xfrm rot="5400000">
          <a:off x="-138034" y="734309"/>
          <a:ext cx="920227" cy="6441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918355"/>
        <a:ext cx="644159" cy="276068"/>
      </dsp:txXfrm>
    </dsp:sp>
    <dsp:sp modelId="{071093F2-1141-42CE-A4CB-8014B77BC29C}">
      <dsp:nvSpPr>
        <dsp:cNvPr id="0" name=""/>
        <dsp:cNvSpPr/>
      </dsp:nvSpPr>
      <dsp:spPr>
        <a:xfrm rot="5400000">
          <a:off x="3426804" y="-2186369"/>
          <a:ext cx="598147" cy="61634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smtClean="0"/>
            <a:t>Numbered lists are produced using sequential numbers followed by a dot. Indent sub-items with two spaces.</a:t>
          </a:r>
          <a:endParaRPr lang="en-US" sz="1600" kern="1200" dirty="0"/>
        </a:p>
      </dsp:txBody>
      <dsp:txXfrm rot="-5400000">
        <a:off x="644160" y="625474"/>
        <a:ext cx="6134238" cy="5397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51658" y="151658"/>
          <a:ext cx="1011055" cy="707738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353868"/>
        <a:ext cx="707738" cy="303317"/>
      </dsp:txXfrm>
    </dsp:sp>
    <dsp:sp modelId="{FB32948B-4B4B-4E34-A263-FD3E6AF6AA08}">
      <dsp:nvSpPr>
        <dsp:cNvPr id="0" name=""/>
        <dsp:cNvSpPr/>
      </dsp:nvSpPr>
      <dsp:spPr>
        <a:xfrm rot="5400000">
          <a:off x="3767894" y="-3060155"/>
          <a:ext cx="834383" cy="6954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Hyperlinks are specified using a set of square brackets followed by a pair of </a:t>
          </a:r>
          <a:r>
            <a:rPr lang="en-US" sz="1600" b="0" i="0" kern="1200" dirty="0" smtClean="0"/>
            <a:t>parenthesis. The </a:t>
          </a:r>
          <a:r>
            <a:rPr lang="en-US" sz="1600" b="0" i="0" kern="1200" dirty="0" smtClean="0"/>
            <a:t>text inside the square brackets will be the link, the link address goes in the parenthesis.</a:t>
          </a:r>
          <a:endParaRPr lang="en-US" sz="1600" kern="1200" dirty="0"/>
        </a:p>
      </dsp:txBody>
      <dsp:txXfrm rot="-5400000">
        <a:off x="707739" y="40731"/>
        <a:ext cx="6913964" cy="752921"/>
      </dsp:txXfrm>
    </dsp:sp>
    <dsp:sp modelId="{C0E8FEE3-79F8-4270-A2C4-D9C836B5268D}">
      <dsp:nvSpPr>
        <dsp:cNvPr id="0" name=""/>
        <dsp:cNvSpPr/>
      </dsp:nvSpPr>
      <dsp:spPr>
        <a:xfrm rot="5400000">
          <a:off x="-151658" y="955546"/>
          <a:ext cx="1011055" cy="707738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1157756"/>
        <a:ext cx="707738" cy="303317"/>
      </dsp:txXfrm>
    </dsp:sp>
    <dsp:sp modelId="{071093F2-1141-42CE-A4CB-8014B77BC29C}">
      <dsp:nvSpPr>
        <dsp:cNvPr id="0" name=""/>
        <dsp:cNvSpPr/>
      </dsp:nvSpPr>
      <dsp:spPr>
        <a:xfrm rot="5400000">
          <a:off x="3897764" y="-2272492"/>
          <a:ext cx="574643" cy="6954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A horizontal rule is specified with three asterisks  on a single line.</a:t>
          </a:r>
          <a:endParaRPr lang="en-US" sz="1600" kern="1200" dirty="0"/>
        </a:p>
      </dsp:txBody>
      <dsp:txXfrm rot="-5400000">
        <a:off x="707738" y="945586"/>
        <a:ext cx="6926643" cy="51853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81830" y="181830"/>
          <a:ext cx="1212205" cy="848543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424271"/>
        <a:ext cx="848543" cy="363662"/>
      </dsp:txXfrm>
    </dsp:sp>
    <dsp:sp modelId="{FB32948B-4B4B-4E34-A263-FD3E6AF6AA08}">
      <dsp:nvSpPr>
        <dsp:cNvPr id="0" name=""/>
        <dsp:cNvSpPr/>
      </dsp:nvSpPr>
      <dsp:spPr>
        <a:xfrm rot="5400000">
          <a:off x="3301636" y="-2453092"/>
          <a:ext cx="1052868" cy="59590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Images are embedded in </a:t>
          </a:r>
          <a:r>
            <a:rPr lang="en-US" sz="1600" b="0" i="0" kern="1200" dirty="0" err="1" smtClean="0"/>
            <a:t>Jupyter</a:t>
          </a:r>
          <a:r>
            <a:rPr lang="en-US" sz="1600" b="0" i="0" kern="1200" dirty="0" smtClean="0"/>
            <a:t> Notebook markdown using the exclamation point and square brackets , followed by the image file path in parenthesis . </a:t>
          </a:r>
          <a:endParaRPr lang="en-US" sz="1600" kern="1200" dirty="0"/>
        </a:p>
      </dsp:txBody>
      <dsp:txXfrm rot="-5400000">
        <a:off x="848544" y="51397"/>
        <a:ext cx="5907656" cy="950074"/>
      </dsp:txXfrm>
    </dsp:sp>
    <dsp:sp modelId="{F9865690-F5F3-4D21-8581-7D17C53A95A0}">
      <dsp:nvSpPr>
        <dsp:cNvPr id="0" name=""/>
        <dsp:cNvSpPr/>
      </dsp:nvSpPr>
      <dsp:spPr>
        <a:xfrm rot="5400000">
          <a:off x="-181830" y="1392873"/>
          <a:ext cx="1212205" cy="848543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1635314"/>
        <a:ext cx="848543" cy="363662"/>
      </dsp:txXfrm>
    </dsp:sp>
    <dsp:sp modelId="{B144980E-3170-4A4C-BAE8-D67AC4FB19E0}">
      <dsp:nvSpPr>
        <dsp:cNvPr id="0" name=""/>
        <dsp:cNvSpPr/>
      </dsp:nvSpPr>
      <dsp:spPr>
        <a:xfrm rot="5400000">
          <a:off x="3434103" y="-1374516"/>
          <a:ext cx="787933" cy="59590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If the image can not be displayed, the text in square brackets will be shown. </a:t>
          </a:r>
          <a:endParaRPr lang="en-US" sz="1600" kern="1200" dirty="0"/>
        </a:p>
      </dsp:txBody>
      <dsp:txXfrm rot="-5400000">
        <a:off x="848543" y="1249508"/>
        <a:ext cx="5920589" cy="711005"/>
      </dsp:txXfrm>
    </dsp:sp>
    <dsp:sp modelId="{9F407CE2-94D3-47DE-BD9E-80FA15F9A4B6}">
      <dsp:nvSpPr>
        <dsp:cNvPr id="0" name=""/>
        <dsp:cNvSpPr/>
      </dsp:nvSpPr>
      <dsp:spPr>
        <a:xfrm rot="5400000">
          <a:off x="-181830" y="2463050"/>
          <a:ext cx="1212205" cy="848543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2705491"/>
        <a:ext cx="848543" cy="363662"/>
      </dsp:txXfrm>
    </dsp:sp>
    <dsp:sp modelId="{097B807C-974A-4C62-BB1F-C8371C4039E7}">
      <dsp:nvSpPr>
        <dsp:cNvPr id="0" name=""/>
        <dsp:cNvSpPr/>
      </dsp:nvSpPr>
      <dsp:spPr>
        <a:xfrm rot="5400000">
          <a:off x="3434103" y="-304339"/>
          <a:ext cx="787933" cy="59590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The image can be in the same directory as the notebook, or a relative path can be specified.</a:t>
          </a:r>
          <a:endParaRPr lang="en-US" sz="1600" kern="1200" dirty="0"/>
        </a:p>
      </dsp:txBody>
      <dsp:txXfrm rot="-5400000">
        <a:off x="848543" y="2319685"/>
        <a:ext cx="5920589" cy="711005"/>
      </dsp:txXfrm>
    </dsp:sp>
    <dsp:sp modelId="{A2774366-B1DF-4AE1-9B6A-562437E399AF}">
      <dsp:nvSpPr>
        <dsp:cNvPr id="0" name=""/>
        <dsp:cNvSpPr/>
      </dsp:nvSpPr>
      <dsp:spPr>
        <a:xfrm rot="5400000">
          <a:off x="-181830" y="3533227"/>
          <a:ext cx="1212205" cy="8485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3775668"/>
        <a:ext cx="848543" cy="363662"/>
      </dsp:txXfrm>
    </dsp:sp>
    <dsp:sp modelId="{89CF137A-E684-4428-9EEE-2D935115ABD7}">
      <dsp:nvSpPr>
        <dsp:cNvPr id="0" name=""/>
        <dsp:cNvSpPr/>
      </dsp:nvSpPr>
      <dsp:spPr>
        <a:xfrm rot="5400000">
          <a:off x="3434103" y="765836"/>
          <a:ext cx="787933" cy="59590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In this case, the image is stored in the directory, which is a subdirectory of the directory the notebook is saved in.</a:t>
          </a:r>
          <a:endParaRPr lang="en-US" sz="1600" kern="1200" dirty="0"/>
        </a:p>
      </dsp:txBody>
      <dsp:txXfrm rot="-5400000">
        <a:off x="848543" y="3389860"/>
        <a:ext cx="5920589" cy="71100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24434" y="124434"/>
          <a:ext cx="829566" cy="58069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290347"/>
        <a:ext cx="580696" cy="248870"/>
      </dsp:txXfrm>
    </dsp:sp>
    <dsp:sp modelId="{FB32948B-4B4B-4E34-A263-FD3E6AF6AA08}">
      <dsp:nvSpPr>
        <dsp:cNvPr id="0" name=""/>
        <dsp:cNvSpPr/>
      </dsp:nvSpPr>
      <dsp:spPr>
        <a:xfrm rot="5400000">
          <a:off x="3847185" y="-3266488"/>
          <a:ext cx="493341" cy="70263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Tables are displayed using the pipe  character, which is  +  on most keyboards.</a:t>
          </a:r>
          <a:endParaRPr lang="en-US" sz="1600" kern="1200" dirty="0"/>
        </a:p>
      </dsp:txBody>
      <dsp:txXfrm rot="-5400000">
        <a:off x="580697" y="24083"/>
        <a:ext cx="7002236" cy="445175"/>
      </dsp:txXfrm>
    </dsp:sp>
    <dsp:sp modelId="{C0E8FEE3-79F8-4270-A2C4-D9C836B5268D}">
      <dsp:nvSpPr>
        <dsp:cNvPr id="0" name=""/>
        <dsp:cNvSpPr/>
      </dsp:nvSpPr>
      <dsp:spPr>
        <a:xfrm rot="5400000">
          <a:off x="-124434" y="738073"/>
          <a:ext cx="829566" cy="5806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903986"/>
        <a:ext cx="580696" cy="248870"/>
      </dsp:txXfrm>
    </dsp:sp>
    <dsp:sp modelId="{071093F2-1141-42CE-A4CB-8014B77BC29C}">
      <dsp:nvSpPr>
        <dsp:cNvPr id="0" name=""/>
        <dsp:cNvSpPr/>
      </dsp:nvSpPr>
      <dsp:spPr>
        <a:xfrm rot="5400000">
          <a:off x="3851847" y="-2670936"/>
          <a:ext cx="484018" cy="70263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Columns are separated by pipes  and rows are separated by lines. </a:t>
          </a:r>
          <a:endParaRPr lang="en-US" sz="1600" kern="1200" dirty="0"/>
        </a:p>
      </dsp:txBody>
      <dsp:txXfrm rot="-5400000">
        <a:off x="580697" y="623842"/>
        <a:ext cx="7002691" cy="436762"/>
      </dsp:txXfrm>
    </dsp:sp>
    <dsp:sp modelId="{95BA51A5-68CE-4DF1-A3CF-7ED223DF2EB0}">
      <dsp:nvSpPr>
        <dsp:cNvPr id="0" name=""/>
        <dsp:cNvSpPr/>
      </dsp:nvSpPr>
      <dsp:spPr>
        <a:xfrm rot="5400000">
          <a:off x="-124434" y="1351589"/>
          <a:ext cx="829566" cy="5806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1517502"/>
        <a:ext cx="580696" cy="248870"/>
      </dsp:txXfrm>
    </dsp:sp>
    <dsp:sp modelId="{9F9005B3-F4E4-4E25-BCF2-C97931E8B380}">
      <dsp:nvSpPr>
        <dsp:cNvPr id="0" name=""/>
        <dsp:cNvSpPr/>
      </dsp:nvSpPr>
      <dsp:spPr>
        <a:xfrm rot="5400000">
          <a:off x="3824794" y="-2041335"/>
          <a:ext cx="538123" cy="70263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After the header row, a row of pipes and dashes  are needed to define the table.</a:t>
          </a:r>
          <a:endParaRPr lang="en-US" sz="1600" kern="1200" dirty="0"/>
        </a:p>
      </dsp:txBody>
      <dsp:txXfrm rot="-5400000">
        <a:off x="580697" y="1229031"/>
        <a:ext cx="7000050" cy="48558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57941" y="157941"/>
          <a:ext cx="1052944" cy="737060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368529"/>
        <a:ext cx="737060" cy="315884"/>
      </dsp:txXfrm>
    </dsp:sp>
    <dsp:sp modelId="{FB32948B-4B4B-4E34-A263-FD3E6AF6AA08}">
      <dsp:nvSpPr>
        <dsp:cNvPr id="0" name=""/>
        <dsp:cNvSpPr/>
      </dsp:nvSpPr>
      <dsp:spPr>
        <a:xfrm rot="5400000">
          <a:off x="3506769" y="-2769708"/>
          <a:ext cx="531118" cy="60705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You can use </a:t>
          </a:r>
          <a:r>
            <a:rPr lang="en-US" sz="1600" b="0" i="0" kern="1200" dirty="0" err="1" smtClean="0"/>
            <a:t>LaTeX</a:t>
          </a:r>
          <a:r>
            <a:rPr lang="en-US" sz="1600" b="0" i="0" kern="1200" dirty="0" smtClean="0"/>
            <a:t> in line or in block like this:</a:t>
          </a:r>
          <a:endParaRPr lang="en-US" sz="1600" kern="1200" dirty="0"/>
        </a:p>
      </dsp:txBody>
      <dsp:txXfrm rot="-5400000">
        <a:off x="737061" y="25927"/>
        <a:ext cx="6044609" cy="4792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12C19-1898-40C4-85A6-318DF9AB9416}">
      <dsp:nvSpPr>
        <dsp:cNvPr id="0" name=""/>
        <dsp:cNvSpPr/>
      </dsp:nvSpPr>
      <dsp:spPr>
        <a:xfrm>
          <a:off x="-5270668" y="-807273"/>
          <a:ext cx="6276601" cy="6276601"/>
        </a:xfrm>
        <a:prstGeom prst="blockArc">
          <a:avLst>
            <a:gd name="adj1" fmla="val 18900000"/>
            <a:gd name="adj2" fmla="val 2700000"/>
            <a:gd name="adj3" fmla="val 34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78DCA-6F77-487C-AC0A-EFDF400B911E}">
      <dsp:nvSpPr>
        <dsp:cNvPr id="0" name=""/>
        <dsp:cNvSpPr/>
      </dsp:nvSpPr>
      <dsp:spPr>
        <a:xfrm>
          <a:off x="647093" y="373360"/>
          <a:ext cx="6563077" cy="1118100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0101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err="1" smtClean="0"/>
            <a:t>Jupyter</a:t>
          </a:r>
          <a:r>
            <a:rPr lang="en-US" sz="1800" b="0" i="0" kern="1200" dirty="0" smtClean="0"/>
            <a:t> notebook code cells can contain special commands which are not valid Python code but affect the behavior of the notebook. </a:t>
          </a:r>
          <a:endParaRPr lang="en-US" sz="1800" kern="1200" dirty="0"/>
        </a:p>
      </dsp:txBody>
      <dsp:txXfrm>
        <a:off x="647093" y="373360"/>
        <a:ext cx="6563077" cy="1118100"/>
      </dsp:txXfrm>
    </dsp:sp>
    <dsp:sp modelId="{18A99D21-7CFD-4208-903B-C999933A73B7}">
      <dsp:nvSpPr>
        <dsp:cNvPr id="0" name=""/>
        <dsp:cNvSpPr/>
      </dsp:nvSpPr>
      <dsp:spPr>
        <a:xfrm>
          <a:off x="64336" y="349654"/>
          <a:ext cx="1165513" cy="1165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07C4F-E90E-45D9-A434-D14C4F830E4F}">
      <dsp:nvSpPr>
        <dsp:cNvPr id="0" name=""/>
        <dsp:cNvSpPr/>
      </dsp:nvSpPr>
      <dsp:spPr>
        <a:xfrm>
          <a:off x="986024" y="1864822"/>
          <a:ext cx="6224146" cy="93241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0101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These special commands are called </a:t>
          </a:r>
          <a:r>
            <a:rPr lang="en-US" sz="1800" b="0" i="1" kern="1200" dirty="0" smtClean="0"/>
            <a:t>magic commands</a:t>
          </a:r>
          <a:r>
            <a:rPr lang="en-US" sz="1800" b="0" i="0" kern="1200" dirty="0" smtClean="0"/>
            <a:t>.</a:t>
          </a:r>
          <a:endParaRPr lang="en-US" sz="1800" kern="1200" dirty="0"/>
        </a:p>
      </dsp:txBody>
      <dsp:txXfrm>
        <a:off x="986024" y="1864822"/>
        <a:ext cx="6224146" cy="932411"/>
      </dsp:txXfrm>
    </dsp:sp>
    <dsp:sp modelId="{2C38E91D-47DF-4982-B0D6-5DF58B5C8572}">
      <dsp:nvSpPr>
        <dsp:cNvPr id="0" name=""/>
        <dsp:cNvSpPr/>
      </dsp:nvSpPr>
      <dsp:spPr>
        <a:xfrm>
          <a:off x="403267" y="1748270"/>
          <a:ext cx="1165513" cy="1165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88895-8B19-45B7-85B3-342E199DB890}">
      <dsp:nvSpPr>
        <dsp:cNvPr id="0" name=""/>
        <dsp:cNvSpPr/>
      </dsp:nvSpPr>
      <dsp:spPr>
        <a:xfrm>
          <a:off x="647093" y="3263438"/>
          <a:ext cx="6563077" cy="9324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0101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Let’s start by listing all possible magic commands that you can use in the notebook.</a:t>
          </a:r>
          <a:endParaRPr lang="en-US" sz="1800" kern="1200" dirty="0"/>
        </a:p>
      </dsp:txBody>
      <dsp:txXfrm>
        <a:off x="647093" y="3263438"/>
        <a:ext cx="6563077" cy="932411"/>
      </dsp:txXfrm>
    </dsp:sp>
    <dsp:sp modelId="{69BB986E-BA89-41DC-AA70-512059D316B1}">
      <dsp:nvSpPr>
        <dsp:cNvPr id="0" name=""/>
        <dsp:cNvSpPr/>
      </dsp:nvSpPr>
      <dsp:spPr>
        <a:xfrm>
          <a:off x="64336" y="3146887"/>
          <a:ext cx="1165513" cy="1165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169B0-48B9-482C-A6F8-3F01D6C66FB2}">
      <dsp:nvSpPr>
        <dsp:cNvPr id="0" name=""/>
        <dsp:cNvSpPr/>
      </dsp:nvSpPr>
      <dsp:spPr>
        <a:xfrm>
          <a:off x="-991644" y="-169983"/>
          <a:ext cx="1296849" cy="1296849"/>
        </a:xfrm>
        <a:prstGeom prst="blockArc">
          <a:avLst>
            <a:gd name="adj1" fmla="val 18900000"/>
            <a:gd name="adj2" fmla="val 2700000"/>
            <a:gd name="adj3" fmla="val 16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C1D80-4BC1-4CCE-9D4C-1D398F67DB28}">
      <dsp:nvSpPr>
        <dsp:cNvPr id="0" name=""/>
        <dsp:cNvSpPr/>
      </dsp:nvSpPr>
      <dsp:spPr>
        <a:xfrm>
          <a:off x="295862" y="226434"/>
          <a:ext cx="7509536" cy="50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9763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charter"/>
            </a:rPr>
            <a:t>You can load an external file to a cell by using the load command.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95862" y="226434"/>
        <a:ext cx="7509536" cy="504012"/>
      </dsp:txXfrm>
    </dsp:sp>
    <dsp:sp modelId="{18EDB499-AC32-4385-AB56-27DD46656443}">
      <dsp:nvSpPr>
        <dsp:cNvPr id="0" name=""/>
        <dsp:cNvSpPr/>
      </dsp:nvSpPr>
      <dsp:spPr>
        <a:xfrm>
          <a:off x="0" y="182578"/>
          <a:ext cx="591725" cy="591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169B0-48B9-482C-A6F8-3F01D6C66FB2}">
      <dsp:nvSpPr>
        <dsp:cNvPr id="0" name=""/>
        <dsp:cNvSpPr/>
      </dsp:nvSpPr>
      <dsp:spPr>
        <a:xfrm>
          <a:off x="-991644" y="-169983"/>
          <a:ext cx="1296849" cy="1296849"/>
        </a:xfrm>
        <a:prstGeom prst="blockArc">
          <a:avLst>
            <a:gd name="adj1" fmla="val 18900000"/>
            <a:gd name="adj2" fmla="val 2700000"/>
            <a:gd name="adj3" fmla="val 16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C1D80-4BC1-4CCE-9D4C-1D398F67DB28}">
      <dsp:nvSpPr>
        <dsp:cNvPr id="0" name=""/>
        <dsp:cNvSpPr/>
      </dsp:nvSpPr>
      <dsp:spPr>
        <a:xfrm>
          <a:off x="295862" y="226434"/>
          <a:ext cx="7509536" cy="504012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9763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charter"/>
            </a:rPr>
            <a:t>You can run a saved file by using the run command.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95862" y="226434"/>
        <a:ext cx="7509536" cy="504012"/>
      </dsp:txXfrm>
    </dsp:sp>
    <dsp:sp modelId="{18EDB499-AC32-4385-AB56-27DD46656443}">
      <dsp:nvSpPr>
        <dsp:cNvPr id="0" name=""/>
        <dsp:cNvSpPr/>
      </dsp:nvSpPr>
      <dsp:spPr>
        <a:xfrm>
          <a:off x="0" y="182578"/>
          <a:ext cx="591725" cy="591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169B0-48B9-482C-A6F8-3F01D6C66FB2}">
      <dsp:nvSpPr>
        <dsp:cNvPr id="0" name=""/>
        <dsp:cNvSpPr/>
      </dsp:nvSpPr>
      <dsp:spPr>
        <a:xfrm>
          <a:off x="-1186363" y="-202392"/>
          <a:ext cx="1550093" cy="1550093"/>
        </a:xfrm>
        <a:prstGeom prst="blockArc">
          <a:avLst>
            <a:gd name="adj1" fmla="val 18900000"/>
            <a:gd name="adj2" fmla="val 2700000"/>
            <a:gd name="adj3" fmla="val 139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2C1D80-4BC1-4CCE-9D4C-1D398F67DB28}">
      <dsp:nvSpPr>
        <dsp:cNvPr id="0" name=""/>
        <dsp:cNvSpPr/>
      </dsp:nvSpPr>
      <dsp:spPr>
        <a:xfrm>
          <a:off x="353387" y="271650"/>
          <a:ext cx="7452011" cy="60200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4544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 smtClean="0"/>
            <a:t>You can time the execution of the code using the time command.</a:t>
          </a:r>
          <a:endParaRPr lang="en-US" sz="1900" kern="1200" dirty="0"/>
        </a:p>
      </dsp:txBody>
      <dsp:txXfrm>
        <a:off x="353387" y="271650"/>
        <a:ext cx="7452011" cy="602007"/>
      </dsp:txXfrm>
    </dsp:sp>
    <dsp:sp modelId="{18EDB499-AC32-4385-AB56-27DD46656443}">
      <dsp:nvSpPr>
        <dsp:cNvPr id="0" name=""/>
        <dsp:cNvSpPr/>
      </dsp:nvSpPr>
      <dsp:spPr>
        <a:xfrm>
          <a:off x="0" y="219266"/>
          <a:ext cx="706774" cy="706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3FAC7-42C0-4861-A8E3-D3105036B635}">
      <dsp:nvSpPr>
        <dsp:cNvPr id="0" name=""/>
        <dsp:cNvSpPr/>
      </dsp:nvSpPr>
      <dsp:spPr>
        <a:xfrm rot="5400000">
          <a:off x="-141316" y="141316"/>
          <a:ext cx="942109" cy="65947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1" y="329737"/>
        <a:ext cx="659476" cy="282633"/>
      </dsp:txXfrm>
    </dsp:sp>
    <dsp:sp modelId="{0BF7221B-C862-4330-8366-1FAD3A69AE9A}">
      <dsp:nvSpPr>
        <dsp:cNvPr id="0" name=""/>
        <dsp:cNvSpPr/>
      </dsp:nvSpPr>
      <dsp:spPr>
        <a:xfrm rot="5400000">
          <a:off x="3588137" y="-2928661"/>
          <a:ext cx="612370" cy="64696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To run the Python code in a code cell push the [Run] button or type [Shift]+[Enter]. </a:t>
          </a:r>
          <a:endParaRPr lang="en-US" sz="1800" kern="1200" dirty="0"/>
        </a:p>
      </dsp:txBody>
      <dsp:txXfrm rot="-5400000">
        <a:off x="659476" y="29893"/>
        <a:ext cx="6439800" cy="552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867B1-C6DF-41E0-A0DB-A1C904AEC1ED}">
      <dsp:nvSpPr>
        <dsp:cNvPr id="0" name=""/>
        <dsp:cNvSpPr/>
      </dsp:nvSpPr>
      <dsp:spPr>
        <a:xfrm rot="5400000">
          <a:off x="-136537" y="136537"/>
          <a:ext cx="910250" cy="637175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1" y="318588"/>
        <a:ext cx="637175" cy="273075"/>
      </dsp:txXfrm>
    </dsp:sp>
    <dsp:sp modelId="{F732B4DB-5E5F-449A-952B-1DA46D310337}">
      <dsp:nvSpPr>
        <dsp:cNvPr id="0" name=""/>
        <dsp:cNvSpPr/>
      </dsp:nvSpPr>
      <dsp:spPr>
        <a:xfrm rot="5400000">
          <a:off x="3814618" y="-3177443"/>
          <a:ext cx="591662" cy="69465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After a code cell is run, an output cell can be produced below the code cell.</a:t>
          </a:r>
          <a:endParaRPr lang="en-US" sz="1800" kern="1200" dirty="0"/>
        </a:p>
      </dsp:txBody>
      <dsp:txXfrm rot="-5400000">
        <a:off x="637175" y="28883"/>
        <a:ext cx="6917667" cy="5338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DFB53-6E03-4AE1-8D15-EBC180986E9F}">
      <dsp:nvSpPr>
        <dsp:cNvPr id="0" name=""/>
        <dsp:cNvSpPr/>
      </dsp:nvSpPr>
      <dsp:spPr>
        <a:xfrm rot="5400000">
          <a:off x="-149629" y="149629"/>
          <a:ext cx="997529" cy="698270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1" y="349134"/>
        <a:ext cx="698270" cy="299259"/>
      </dsp:txXfrm>
    </dsp:sp>
    <dsp:sp modelId="{7F1D96B5-48D1-4730-A2F3-B4CC01DC626B}">
      <dsp:nvSpPr>
        <dsp:cNvPr id="0" name=""/>
        <dsp:cNvSpPr/>
      </dsp:nvSpPr>
      <dsp:spPr>
        <a:xfrm rot="5400000">
          <a:off x="3776559" y="-3078289"/>
          <a:ext cx="648393" cy="680497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i="0" kern="1200" dirty="0" smtClean="0"/>
            <a:t>You can clear all the output cells and re-run code cells by selecting </a:t>
          </a:r>
          <a:r>
            <a:rPr lang="en-US" sz="1800" b="1" i="0" kern="1200" dirty="0" smtClean="0"/>
            <a:t>[</a:t>
          </a:r>
          <a:r>
            <a:rPr lang="en-US" sz="1800" b="1" i="0" kern="1200" dirty="0" err="1" smtClean="0"/>
            <a:t>Kernal</a:t>
          </a:r>
          <a:r>
            <a:rPr lang="en-US" sz="1800" b="1" i="0" kern="1200" dirty="0" smtClean="0"/>
            <a:t>]</a:t>
          </a:r>
          <a:r>
            <a:rPr lang="en-US" sz="1800" b="0" i="0" kern="1200" dirty="0" smtClean="0"/>
            <a:t> --&gt; </a:t>
          </a:r>
          <a:r>
            <a:rPr lang="en-US" sz="1800" b="1" i="0" kern="1200" dirty="0" smtClean="0"/>
            <a:t>[Restart </a:t>
          </a:r>
          <a:r>
            <a:rPr lang="en-US" sz="1800" b="1" i="0" kern="1200" dirty="0" err="1" smtClean="0"/>
            <a:t>Kernal</a:t>
          </a:r>
          <a:r>
            <a:rPr lang="en-US" sz="1800" b="1" i="0" kern="1200" dirty="0" smtClean="0"/>
            <a:t> and Clear Output]</a:t>
          </a:r>
          <a:r>
            <a:rPr lang="en-US" sz="1800" b="0" i="0" kern="1200" dirty="0" smtClean="0"/>
            <a:t>.</a:t>
          </a:r>
          <a:endParaRPr lang="en-US" sz="1800" kern="1200" dirty="0"/>
        </a:p>
      </dsp:txBody>
      <dsp:txXfrm rot="-5400000">
        <a:off x="698270" y="31652"/>
        <a:ext cx="6773320" cy="5850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3DD4E-F290-4B13-B1C2-EE1B73072D99}">
      <dsp:nvSpPr>
        <dsp:cNvPr id="0" name=""/>
        <dsp:cNvSpPr/>
      </dsp:nvSpPr>
      <dsp:spPr>
        <a:xfrm>
          <a:off x="0" y="846094"/>
          <a:ext cx="669010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D376B-174C-4AD7-A09F-B1E9024B2C63}">
      <dsp:nvSpPr>
        <dsp:cNvPr id="0" name=""/>
        <dsp:cNvSpPr/>
      </dsp:nvSpPr>
      <dsp:spPr>
        <a:xfrm>
          <a:off x="334505" y="381414"/>
          <a:ext cx="5929850" cy="774639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009" tIns="0" rIns="17700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Markdown cells don't contain Python code. </a:t>
          </a:r>
          <a:endParaRPr lang="en-US" sz="2100" kern="1200" dirty="0"/>
        </a:p>
      </dsp:txBody>
      <dsp:txXfrm>
        <a:off x="372320" y="419229"/>
        <a:ext cx="5854220" cy="699009"/>
      </dsp:txXfrm>
    </dsp:sp>
    <dsp:sp modelId="{D007E8CD-7CC4-4EB7-96CF-1CD32EA4EB27}">
      <dsp:nvSpPr>
        <dsp:cNvPr id="0" name=""/>
        <dsp:cNvSpPr/>
      </dsp:nvSpPr>
      <dsp:spPr>
        <a:xfrm>
          <a:off x="0" y="1990451"/>
          <a:ext cx="669010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FB9D0-EDE3-49C6-A616-C7DABC9C7A03}">
      <dsp:nvSpPr>
        <dsp:cNvPr id="0" name=""/>
        <dsp:cNvSpPr/>
      </dsp:nvSpPr>
      <dsp:spPr>
        <a:xfrm>
          <a:off x="334505" y="1488694"/>
          <a:ext cx="5960243" cy="8117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009" tIns="0" rIns="17700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Markdown cells contain text written in Markdown format.</a:t>
          </a:r>
          <a:endParaRPr lang="en-US" sz="2100" kern="1200" dirty="0"/>
        </a:p>
      </dsp:txBody>
      <dsp:txXfrm>
        <a:off x="374130" y="1528319"/>
        <a:ext cx="5880993" cy="732467"/>
      </dsp:txXfrm>
    </dsp:sp>
    <dsp:sp modelId="{BB616228-9E9A-4A9A-8294-D7A7AC1A6781}">
      <dsp:nvSpPr>
        <dsp:cNvPr id="0" name=""/>
        <dsp:cNvSpPr/>
      </dsp:nvSpPr>
      <dsp:spPr>
        <a:xfrm>
          <a:off x="0" y="3208963"/>
          <a:ext cx="669010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4593F8-3D5F-4D79-ABAF-0266AF382281}">
      <dsp:nvSpPr>
        <dsp:cNvPr id="0" name=""/>
        <dsp:cNvSpPr/>
      </dsp:nvSpPr>
      <dsp:spPr>
        <a:xfrm>
          <a:off x="334505" y="2633051"/>
          <a:ext cx="5960290" cy="885871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009" tIns="0" rIns="17700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Text in markdown cells can be formatted to show </a:t>
          </a:r>
          <a:r>
            <a:rPr lang="en-US" sz="2100" b="1" i="0" kern="1200" dirty="0" smtClean="0"/>
            <a:t>bold</a:t>
          </a:r>
          <a:r>
            <a:rPr lang="en-US" sz="2100" b="0" i="0" kern="1200" dirty="0" smtClean="0"/>
            <a:t> or </a:t>
          </a:r>
          <a:r>
            <a:rPr lang="en-US" sz="2100" b="0" i="1" kern="1200" dirty="0" smtClean="0"/>
            <a:t>italic</a:t>
          </a:r>
          <a:r>
            <a:rPr lang="en-US" sz="2100" b="0" i="0" kern="1200" dirty="0" smtClean="0"/>
            <a:t> text.</a:t>
          </a:r>
          <a:endParaRPr lang="en-US" sz="2100" kern="1200" dirty="0"/>
        </a:p>
      </dsp:txBody>
      <dsp:txXfrm>
        <a:off x="377750" y="2676296"/>
        <a:ext cx="5873800" cy="799381"/>
      </dsp:txXfrm>
    </dsp:sp>
    <dsp:sp modelId="{83A24DD2-FC5A-46B4-8AA4-9F988E1A6071}">
      <dsp:nvSpPr>
        <dsp:cNvPr id="0" name=""/>
        <dsp:cNvSpPr/>
      </dsp:nvSpPr>
      <dsp:spPr>
        <a:xfrm>
          <a:off x="0" y="4464949"/>
          <a:ext cx="669010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7DDAA-8A8B-40F1-8690-27F830C82F88}">
      <dsp:nvSpPr>
        <dsp:cNvPr id="0" name=""/>
        <dsp:cNvSpPr/>
      </dsp:nvSpPr>
      <dsp:spPr>
        <a:xfrm>
          <a:off x="334505" y="3851563"/>
          <a:ext cx="5913741" cy="923346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009" tIns="0" rIns="177009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Tables, images, and lists can also be included in markdown cells.</a:t>
          </a:r>
          <a:endParaRPr lang="en-US" sz="2100" kern="1200" dirty="0"/>
        </a:p>
      </dsp:txBody>
      <dsp:txXfrm>
        <a:off x="379579" y="3896637"/>
        <a:ext cx="5823593" cy="8331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59267" y="159267"/>
          <a:ext cx="1061784" cy="743248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1" y="371623"/>
        <a:ext cx="743248" cy="318536"/>
      </dsp:txXfrm>
    </dsp:sp>
    <dsp:sp modelId="{FB32948B-4B4B-4E34-A263-FD3E6AF6AA08}">
      <dsp:nvSpPr>
        <dsp:cNvPr id="0" name=""/>
        <dsp:cNvSpPr/>
      </dsp:nvSpPr>
      <dsp:spPr>
        <a:xfrm rot="5400000">
          <a:off x="3481341" y="-2738092"/>
          <a:ext cx="690159" cy="61663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Markdown cells are used for documentation and explaining your code. </a:t>
          </a:r>
          <a:endParaRPr lang="en-US" sz="1600" kern="1200" dirty="0"/>
        </a:p>
      </dsp:txBody>
      <dsp:txXfrm rot="-5400000">
        <a:off x="743249" y="33691"/>
        <a:ext cx="6132653" cy="6227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33628" y="134233"/>
          <a:ext cx="890855" cy="623598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312403"/>
        <a:ext cx="623598" cy="267257"/>
      </dsp:txXfrm>
    </dsp:sp>
    <dsp:sp modelId="{FB32948B-4B4B-4E34-A263-FD3E6AF6AA08}">
      <dsp:nvSpPr>
        <dsp:cNvPr id="0" name=""/>
        <dsp:cNvSpPr/>
      </dsp:nvSpPr>
      <dsp:spPr>
        <a:xfrm rot="5400000">
          <a:off x="3477067" y="-2853468"/>
          <a:ext cx="579056" cy="62859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Headings are created in markdown cells using the hash symbol </a:t>
          </a:r>
          <a:endParaRPr lang="en-US" sz="1600" kern="1200" dirty="0"/>
        </a:p>
      </dsp:txBody>
      <dsp:txXfrm rot="-5400000">
        <a:off x="623599" y="28267"/>
        <a:ext cx="6257727" cy="522522"/>
      </dsp:txXfrm>
    </dsp:sp>
    <dsp:sp modelId="{72804287-02A3-4EE3-B33B-C771C0C517A0}">
      <dsp:nvSpPr>
        <dsp:cNvPr id="0" name=""/>
        <dsp:cNvSpPr/>
      </dsp:nvSpPr>
      <dsp:spPr>
        <a:xfrm rot="5400000">
          <a:off x="-133628" y="697089"/>
          <a:ext cx="890855" cy="62359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1" y="875259"/>
        <a:ext cx="623598" cy="267257"/>
      </dsp:txXfrm>
    </dsp:sp>
    <dsp:sp modelId="{F633E933-7A0A-4296-9208-A8D54D5D4973}">
      <dsp:nvSpPr>
        <dsp:cNvPr id="0" name=""/>
        <dsp:cNvSpPr/>
      </dsp:nvSpPr>
      <dsp:spPr>
        <a:xfrm rot="5400000">
          <a:off x="3477067" y="-2290007"/>
          <a:ext cx="579056" cy="62859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One  is the largest heading. Four hashes  is the smallest heading.</a:t>
          </a:r>
          <a:endParaRPr lang="en-US" sz="1600" kern="1200" dirty="0"/>
        </a:p>
      </dsp:txBody>
      <dsp:txXfrm rot="-5400000">
        <a:off x="623599" y="591728"/>
        <a:ext cx="6257727" cy="5225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33967" y="133967"/>
          <a:ext cx="893117" cy="625181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312590"/>
        <a:ext cx="625181" cy="267936"/>
      </dsp:txXfrm>
    </dsp:sp>
    <dsp:sp modelId="{FB32948B-4B4B-4E34-A263-FD3E6AF6AA08}">
      <dsp:nvSpPr>
        <dsp:cNvPr id="0" name=""/>
        <dsp:cNvSpPr/>
      </dsp:nvSpPr>
      <dsp:spPr>
        <a:xfrm rot="5400000">
          <a:off x="3426126" y="-2800944"/>
          <a:ext cx="580526" cy="61824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Alternatively heading can be created with == &amp; --  </a:t>
          </a:r>
          <a:endParaRPr lang="en-US" sz="1600" kern="1200" dirty="0"/>
        </a:p>
      </dsp:txBody>
      <dsp:txXfrm rot="-5400000">
        <a:off x="625182" y="28339"/>
        <a:ext cx="6154076" cy="5238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45A45-A32C-44AD-9F60-A46C5A5271CC}">
      <dsp:nvSpPr>
        <dsp:cNvPr id="0" name=""/>
        <dsp:cNvSpPr/>
      </dsp:nvSpPr>
      <dsp:spPr>
        <a:xfrm rot="5400000">
          <a:off x="-133967" y="133967"/>
          <a:ext cx="893117" cy="625181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2" y="312590"/>
        <a:ext cx="625181" cy="267936"/>
      </dsp:txXfrm>
    </dsp:sp>
    <dsp:sp modelId="{FB32948B-4B4B-4E34-A263-FD3E6AF6AA08}">
      <dsp:nvSpPr>
        <dsp:cNvPr id="0" name=""/>
        <dsp:cNvSpPr/>
      </dsp:nvSpPr>
      <dsp:spPr>
        <a:xfrm rot="5400000">
          <a:off x="3426126" y="-2800944"/>
          <a:ext cx="580526" cy="61824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Markdown doesn't support underline. but you can do that using HTML </a:t>
          </a:r>
          <a:r>
            <a:rPr lang="en-US" sz="1600" b="0" i="0" u="sng" kern="1200" dirty="0" smtClean="0"/>
            <a:t>Text</a:t>
          </a:r>
          <a:endParaRPr lang="en-US" sz="1600" kern="1200" dirty="0"/>
        </a:p>
      </dsp:txBody>
      <dsp:txXfrm rot="-5400000">
        <a:off x="625182" y="28339"/>
        <a:ext cx="6154076" cy="523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77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rot="10800000" flipH="1">
            <a:off x="0" y="-2"/>
            <a:ext cx="9144000" cy="4953001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3127375"/>
            <a:ext cx="6400800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A9C"/>
              </a:buClr>
              <a:buSzPts val="2800"/>
              <a:buNone/>
              <a:defRPr>
                <a:solidFill>
                  <a:srgbClr val="888A9C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A9C"/>
              </a:buClr>
              <a:buSzPts val="2400"/>
              <a:buNone/>
              <a:defRPr>
                <a:solidFill>
                  <a:srgbClr val="888A9C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0414" y="5281369"/>
            <a:ext cx="2843999" cy="1104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6629400"/>
            <a:ext cx="9144000" cy="228600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-2458" y="1143000"/>
            <a:ext cx="9144000" cy="228600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4942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3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4167" y="6400800"/>
            <a:ext cx="365760" cy="40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4295" y="6466175"/>
            <a:ext cx="245505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4296547" y="6400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100" b="1" i="0" u="none" strike="noStrike" cap="none">
                <a:solidFill>
                  <a:srgbClr val="000F2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 sz="2000">
                <a:solidFill>
                  <a:srgbClr val="888A9C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A9C"/>
              </a:buClr>
              <a:buSzPts val="1800"/>
              <a:buNone/>
              <a:defRPr sz="1800">
                <a:solidFill>
                  <a:srgbClr val="888A9C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A9C"/>
              </a:buClr>
              <a:buSzPts val="1600"/>
              <a:buNone/>
              <a:defRPr sz="1600">
                <a:solidFill>
                  <a:srgbClr val="888A9C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A9C"/>
              </a:buClr>
              <a:buSzPts val="1400"/>
              <a:buNone/>
              <a:defRPr sz="1400">
                <a:solidFill>
                  <a:srgbClr val="888A9C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diagramLayout" Target="../diagrams/layout9.xml"/><Relationship Id="rId7" Type="http://schemas.openxmlformats.org/officeDocument/2006/relationships/image" Target="../media/image1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microsoft.com/office/2007/relationships/hdphoto" Target="../media/hdphoto9.wdp"/><Relationship Id="rId7" Type="http://schemas.openxmlformats.org/officeDocument/2006/relationships/diagramColors" Target="../diagrams/colors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microsoft.com/office/2007/relationships/hdphoto" Target="../media/hdphoto10.wdp"/><Relationship Id="rId7" Type="http://schemas.openxmlformats.org/officeDocument/2006/relationships/diagramColors" Target="../diagrams/colors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microsoft.com/office/2007/relationships/hdphoto" Target="../media/hdphoto12.wdp"/><Relationship Id="rId7" Type="http://schemas.openxmlformats.org/officeDocument/2006/relationships/diagramColors" Target="../diagrams/colors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jp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microsoft.com/office/2007/relationships/hdphoto" Target="../media/hdphoto18.wdp"/><Relationship Id="rId7" Type="http://schemas.openxmlformats.org/officeDocument/2006/relationships/diagramColors" Target="../diagrams/colors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microsoft.com/office/2007/relationships/hdphoto" Target="../media/hdphoto19.wdp"/><Relationship Id="rId7" Type="http://schemas.openxmlformats.org/officeDocument/2006/relationships/diagramColors" Target="../diagrams/colors1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3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4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5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713509" y="210661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br>
              <a:rPr lang="en-US" dirty="0" smtClean="0"/>
            </a:br>
            <a:r>
              <a:rPr lang="en-US" dirty="0" smtClean="0"/>
              <a:t>Markdown </a:t>
            </a:r>
            <a:r>
              <a:rPr lang="en-US" dirty="0" smtClean="0"/>
              <a:t>&amp; Magic Commands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13509" y="627351"/>
            <a:ext cx="7938655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dirty="0" smtClean="0"/>
              <a:t>CSC 102 – Introduction to Problem Solving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Font Styles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71687601"/>
              </p:ext>
            </p:extLst>
          </p:nvPr>
        </p:nvGraphicFramePr>
        <p:xfrm>
          <a:off x="1273748" y="1676103"/>
          <a:ext cx="6807597" cy="89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57200" y="2949923"/>
            <a:ext cx="8144647" cy="2938474"/>
            <a:chOff x="372247" y="2800511"/>
            <a:chExt cx="8229600" cy="296912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13921" r="1551" b="56836"/>
            <a:stretch/>
          </p:blipFill>
          <p:spPr>
            <a:xfrm>
              <a:off x="457200" y="2800511"/>
              <a:ext cx="8118763" cy="135585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9"/>
            <a:srcRect l="6875" t="33996" r="8153" b="38920"/>
            <a:stretch/>
          </p:blipFill>
          <p:spPr>
            <a:xfrm>
              <a:off x="372247" y="4294907"/>
              <a:ext cx="8229600" cy="1474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36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352" r="1338" b="5208"/>
          <a:stretch/>
        </p:blipFill>
        <p:spPr>
          <a:xfrm>
            <a:off x="838200" y="2949923"/>
            <a:ext cx="7467600" cy="34655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Lists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38031723"/>
              </p:ext>
            </p:extLst>
          </p:nvPr>
        </p:nvGraphicFramePr>
        <p:xfrm>
          <a:off x="1273748" y="1432511"/>
          <a:ext cx="6807597" cy="1517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05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Links &amp; Horizontal Rule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92" t="13352" r="1231" b="26042"/>
          <a:stretch/>
        </p:blipFill>
        <p:spPr>
          <a:xfrm>
            <a:off x="880488" y="3470007"/>
            <a:ext cx="7594117" cy="2635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76858538"/>
              </p:ext>
            </p:extLst>
          </p:nvPr>
        </p:nvGraphicFramePr>
        <p:xfrm>
          <a:off x="812171" y="1507518"/>
          <a:ext cx="7662434" cy="1814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999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39310864"/>
              </p:ext>
            </p:extLst>
          </p:nvPr>
        </p:nvGraphicFramePr>
        <p:xfrm>
          <a:off x="1273748" y="1690253"/>
          <a:ext cx="6807597" cy="457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436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865690-F5F3-4D21-8581-7D17C53A9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F9865690-F5F3-4D21-8581-7D17C53A9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F9865690-F5F3-4D21-8581-7D17C53A9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44980E-3170-4A4C-BAE8-D67AC4FB1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B144980E-3170-4A4C-BAE8-D67AC4FB1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B144980E-3170-4A4C-BAE8-D67AC4FB1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407CE2-94D3-47DE-BD9E-80FA15F9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9F407CE2-94D3-47DE-BD9E-80FA15F9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9F407CE2-94D3-47DE-BD9E-80FA15F9A4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7B807C-974A-4C62-BB1F-C8371C403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097B807C-974A-4C62-BB1F-C8371C403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097B807C-974A-4C62-BB1F-C8371C403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2774366-B1DF-4AE1-9B6A-562437E39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A2774366-B1DF-4AE1-9B6A-562437E39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A2774366-B1DF-4AE1-9B6A-562437E399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CF137A-E684-4428-9EEE-2D935115A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89CF137A-E684-4428-9EEE-2D935115A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89CF137A-E684-4428-9EEE-2D935115A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110" b="12216"/>
          <a:stretch/>
        </p:blipFill>
        <p:spPr>
          <a:xfrm>
            <a:off x="1009123" y="1893183"/>
            <a:ext cx="7336848" cy="30390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6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Images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95263" y="1562100"/>
            <a:ext cx="7350708" cy="4838700"/>
            <a:chOff x="995263" y="1562100"/>
            <a:chExt cx="7350708" cy="4838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73425" b="4743"/>
            <a:stretch/>
          </p:blipFill>
          <p:spPr>
            <a:xfrm>
              <a:off x="995263" y="3158836"/>
              <a:ext cx="7336848" cy="324196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19462" t="25473" r="15774" b="16761"/>
            <a:stretch/>
          </p:blipFill>
          <p:spPr>
            <a:xfrm>
              <a:off x="1427018" y="3021044"/>
              <a:ext cx="6594764" cy="330702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38411" b="24643"/>
            <a:stretch/>
          </p:blipFill>
          <p:spPr>
            <a:xfrm>
              <a:off x="1009123" y="1562100"/>
              <a:ext cx="7336848" cy="152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1945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Tables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352" r="805" b="7101"/>
          <a:stretch/>
        </p:blipFill>
        <p:spPr>
          <a:xfrm>
            <a:off x="1366909" y="3398314"/>
            <a:ext cx="6704395" cy="3022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50784947"/>
              </p:ext>
            </p:extLst>
          </p:nvPr>
        </p:nvGraphicFramePr>
        <p:xfrm>
          <a:off x="683539" y="1452308"/>
          <a:ext cx="7607016" cy="20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0480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27845A45-A32C-44AD-9F60-A46C5A527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FB32948B-4B4B-4E34-A263-FD3E6AF6A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E8FEE3-79F8-4270-A2C4-D9C836B52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dgm id="{C0E8FEE3-79F8-4270-A2C4-D9C836B52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dgm id="{C0E8FEE3-79F8-4270-A2C4-D9C836B52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1093F2-1141-42CE-A4CB-8014B77BC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071093F2-1141-42CE-A4CB-8014B77BC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071093F2-1141-42CE-A4CB-8014B77BC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5BA51A5-68CE-4DF1-A3CF-7ED223DF2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95BA51A5-68CE-4DF1-A3CF-7ED223DF2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95BA51A5-68CE-4DF1-A3CF-7ED223DF2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9005B3-F4E4-4E25-BCF2-C97931E8B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9F9005B3-F4E4-4E25-BCF2-C97931E8B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9F9005B3-F4E4-4E25-BCF2-C97931E8B3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LaTeX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9095832"/>
              </p:ext>
            </p:extLst>
          </p:nvPr>
        </p:nvGraphicFramePr>
        <p:xfrm>
          <a:off x="1384584" y="1579419"/>
          <a:ext cx="6807597" cy="1052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541" r="1658" b="28883"/>
          <a:stretch/>
        </p:blipFill>
        <p:spPr>
          <a:xfrm>
            <a:off x="711250" y="2874685"/>
            <a:ext cx="7932593" cy="26110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77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LaTex</a:t>
            </a:r>
            <a:r>
              <a:rPr lang="en-US" b="0" dirty="0" smtClean="0"/>
              <a:t>: Add, </a:t>
            </a:r>
            <a:r>
              <a:rPr lang="en-US" b="0" dirty="0" err="1" smtClean="0"/>
              <a:t>Subt</a:t>
            </a:r>
            <a:r>
              <a:rPr lang="en-US" b="0" dirty="0" smtClean="0"/>
              <a:t>, </a:t>
            </a:r>
            <a:r>
              <a:rPr lang="en-US" b="0" dirty="0" err="1" smtClean="0"/>
              <a:t>Mult</a:t>
            </a:r>
            <a:r>
              <a:rPr lang="en-US" b="0" dirty="0" smtClean="0"/>
              <a:t>, </a:t>
            </a:r>
            <a:r>
              <a:rPr lang="en-US" b="0" dirty="0" err="1" smtClean="0"/>
              <a:t>Div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92" t="13731" r="1231" b="5966"/>
          <a:stretch/>
        </p:blipFill>
        <p:spPr>
          <a:xfrm>
            <a:off x="593920" y="2102367"/>
            <a:ext cx="8167254" cy="37558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345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LaTex</a:t>
            </a:r>
            <a:r>
              <a:rPr lang="en-US" b="0" dirty="0" smtClean="0"/>
              <a:t>: Relations &amp; Fractions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300" r="1125" b="9186"/>
          <a:stretch/>
        </p:blipFill>
        <p:spPr>
          <a:xfrm>
            <a:off x="514255" y="2109579"/>
            <a:ext cx="8326583" cy="3622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38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89096783"/>
              </p:ext>
            </p:extLst>
          </p:nvPr>
        </p:nvGraphicFramePr>
        <p:xfrm>
          <a:off x="721571" y="1649404"/>
          <a:ext cx="7530952" cy="1121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16" y="2923309"/>
            <a:ext cx="7449768" cy="3021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94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713509" y="210661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 smtClean="0"/>
              <a:t>Magic </a:t>
            </a:r>
            <a:r>
              <a:rPr lang="en-US" dirty="0" smtClean="0"/>
              <a:t>Commands</a:t>
            </a:r>
            <a:endParaRPr dirty="0"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13509" y="627351"/>
            <a:ext cx="7938655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dirty="0" smtClean="0"/>
              <a:t>CSC 102 – Introduction to Problem Solving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4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Magic Commands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73868817"/>
              </p:ext>
            </p:extLst>
          </p:nvPr>
        </p:nvGraphicFramePr>
        <p:xfrm>
          <a:off x="1204476" y="1482436"/>
          <a:ext cx="7274507" cy="466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t="9643" r="38182" b="20674"/>
          <a:stretch/>
        </p:blipFill>
        <p:spPr>
          <a:xfrm rot="5400000">
            <a:off x="1286914" y="1787928"/>
            <a:ext cx="1163780" cy="12455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9" t="2828" r="3172" b="35152"/>
          <a:stretch/>
        </p:blipFill>
        <p:spPr>
          <a:xfrm>
            <a:off x="1620982" y="3256545"/>
            <a:ext cx="1175390" cy="11602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13678" r="61018" b="49462"/>
          <a:stretch/>
        </p:blipFill>
        <p:spPr>
          <a:xfrm rot="5400000">
            <a:off x="1314353" y="4660738"/>
            <a:ext cx="1081192" cy="10891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6776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CB12C19-1898-40C4-85A6-318DF9AB9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6CB12C19-1898-40C4-85A6-318DF9AB9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6CB12C19-1898-40C4-85A6-318DF9AB9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A99D21-7CFD-4208-903B-C999933A7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dgm id="{18A99D21-7CFD-4208-903B-C999933A7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dgm id="{18A99D21-7CFD-4208-903B-C999933A73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3978DCA-6F77-487C-AC0A-EFDF400B9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graphicEl>
                                              <a:dgm id="{23978DCA-6F77-487C-AC0A-EFDF400B9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graphicEl>
                                              <a:dgm id="{23978DCA-6F77-487C-AC0A-EFDF400B91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C38E91D-47DF-4982-B0D6-5DF58B5C8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graphicEl>
                                              <a:dgm id="{2C38E91D-47DF-4982-B0D6-5DF58B5C8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graphicEl>
                                              <a:dgm id="{2C38E91D-47DF-4982-B0D6-5DF58B5C85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807C4F-E90E-45D9-A434-D14C4F83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A1807C4F-E90E-45D9-A434-D14C4F83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A1807C4F-E90E-45D9-A434-D14C4F830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BB986E-BA89-41DC-AA70-512059D3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69BB986E-BA89-41DC-AA70-512059D3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69BB986E-BA89-41DC-AA70-512059D31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2788895-8B19-45B7-85B3-342E199DB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graphicEl>
                                              <a:dgm id="{C2788895-8B19-45B7-85B3-342E199DB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graphicEl>
                                              <a:dgm id="{C2788895-8B19-45B7-85B3-342E199DB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List</a:t>
            </a:r>
            <a:r>
              <a:rPr lang="en-US" dirty="0" smtClean="0"/>
              <a:t> all magic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194" t="13921" r="7300" b="7102"/>
          <a:stretch/>
        </p:blipFill>
        <p:spPr>
          <a:xfrm>
            <a:off x="457200" y="1738253"/>
            <a:ext cx="8125691" cy="42196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4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Create a .</a:t>
            </a:r>
            <a:r>
              <a:rPr lang="en-US" b="0" dirty="0" err="1" smtClean="0"/>
              <a:t>py</a:t>
            </a:r>
            <a:r>
              <a:rPr lang="en-US" b="0" dirty="0" smtClean="0"/>
              <a:t> file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731" r="24764" b="26231"/>
          <a:stretch/>
        </p:blipFill>
        <p:spPr>
          <a:xfrm>
            <a:off x="696699" y="1895834"/>
            <a:ext cx="7961695" cy="35720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90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Magic Command: </a:t>
            </a:r>
            <a:r>
              <a:rPr lang="en-US" b="0" dirty="0" smtClean="0">
                <a:solidFill>
                  <a:srgbClr val="FF0000"/>
                </a:solidFill>
              </a:rPr>
              <a:t>Load</a:t>
            </a:r>
            <a:r>
              <a:rPr lang="en-US" b="0" dirty="0" smtClean="0"/>
              <a:t> a file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10471" y="2406562"/>
            <a:ext cx="7134151" cy="3994238"/>
            <a:chOff x="742161" y="1510146"/>
            <a:chExt cx="7563640" cy="42346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2059" r="1657" b="9753"/>
            <a:stretch/>
          </p:blipFill>
          <p:spPr>
            <a:xfrm>
              <a:off x="748149" y="3662828"/>
              <a:ext cx="7557652" cy="208201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486" t="12784" r="1764" b="37216"/>
            <a:stretch/>
          </p:blipFill>
          <p:spPr>
            <a:xfrm>
              <a:off x="742161" y="1510146"/>
              <a:ext cx="7563640" cy="2175164"/>
            </a:xfrm>
            <a:prstGeom prst="rect">
              <a:avLst/>
            </a:prstGeom>
          </p:spPr>
        </p:pic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20900402"/>
              </p:ext>
            </p:extLst>
          </p:nvPr>
        </p:nvGraphicFramePr>
        <p:xfrm>
          <a:off x="669300" y="1372540"/>
          <a:ext cx="7805399" cy="956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673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Magic Command: </a:t>
            </a:r>
            <a:r>
              <a:rPr lang="en-US" b="0" dirty="0" smtClean="0">
                <a:solidFill>
                  <a:srgbClr val="FF0000"/>
                </a:solidFill>
              </a:rPr>
              <a:t>Run</a:t>
            </a:r>
            <a:r>
              <a:rPr lang="en-US" b="0" dirty="0" smtClean="0"/>
              <a:t> a file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163" r="13583" b="19413"/>
          <a:stretch/>
        </p:blipFill>
        <p:spPr>
          <a:xfrm>
            <a:off x="720434" y="2680411"/>
            <a:ext cx="8229602" cy="36099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468878302"/>
              </p:ext>
            </p:extLst>
          </p:nvPr>
        </p:nvGraphicFramePr>
        <p:xfrm>
          <a:off x="881401" y="1509464"/>
          <a:ext cx="7805399" cy="956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393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Get an execution </a:t>
            </a:r>
            <a:r>
              <a:rPr lang="en-US" b="0" dirty="0">
                <a:solidFill>
                  <a:srgbClr val="FF0000"/>
                </a:solidFill>
              </a:rPr>
              <a:t>time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3731" r="12305" b="15435"/>
          <a:stretch/>
        </p:blipFill>
        <p:spPr>
          <a:xfrm>
            <a:off x="715147" y="2788136"/>
            <a:ext cx="7971653" cy="3620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85205234"/>
              </p:ext>
            </p:extLst>
          </p:nvPr>
        </p:nvGraphicFramePr>
        <p:xfrm>
          <a:off x="715146" y="1469114"/>
          <a:ext cx="7805399" cy="1145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77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Other useful magic </a:t>
            </a:r>
            <a:r>
              <a:rPr lang="en-US" b="0" dirty="0" smtClean="0"/>
              <a:t>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63392"/>
              </p:ext>
            </p:extLst>
          </p:nvPr>
        </p:nvGraphicFramePr>
        <p:xfrm>
          <a:off x="673410" y="1925781"/>
          <a:ext cx="7797179" cy="34812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{793D81CF-94F2-401A-BA57-92F5A7B2D0C5}</a:tableStyleId>
              </a:tblPr>
              <a:tblGrid>
                <a:gridCol w="2732206">
                  <a:extLst>
                    <a:ext uri="{9D8B030D-6E8A-4147-A177-3AD203B41FA5}">
                      <a16:colId xmlns:a16="http://schemas.microsoft.com/office/drawing/2014/main" val="889900592"/>
                    </a:ext>
                  </a:extLst>
                </a:gridCol>
                <a:gridCol w="5064973">
                  <a:extLst>
                    <a:ext uri="{9D8B030D-6E8A-4147-A177-3AD203B41FA5}">
                      <a16:colId xmlns:a16="http://schemas.microsoft.com/office/drawing/2014/main" val="733591667"/>
                    </a:ext>
                  </a:extLst>
                </a:gridCol>
              </a:tblGrid>
              <a:tr h="51261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Magic Command </a:t>
                      </a:r>
                      <a:endParaRPr lang="en-US" sz="1800" b="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Result</a:t>
                      </a:r>
                      <a:endParaRPr lang="en-US" sz="1800" b="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2399732843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smtClean="0">
                          <a:effectLst/>
                          <a:sym typeface="Arial"/>
                        </a:rPr>
                        <a:t>%matplotlib inline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Displaying 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matplotlib</a:t>
                      </a:r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 </a:t>
                      </a:r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graphs in 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jupyter</a:t>
                      </a:r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 notebook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2947262238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env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Get and set environmental variables.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4264939379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pinfo</a:t>
                      </a:r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 &lt;variable&gt;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Get detailed information about the variable</a:t>
                      </a:r>
                      <a:endParaRPr lang="en-US" sz="1600" b="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723651986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</a:t>
                      </a:r>
                      <a:r>
                        <a:rPr lang="en-US" sz="1600" u="none" strike="noStrike" cap="none" dirty="0" err="1" smtClean="0">
                          <a:effectLst/>
                          <a:sym typeface="Arial"/>
                        </a:rPr>
                        <a:t>pwd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Print the current working directory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626432713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%cd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Change the current working directory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3775295206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%ls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List the contents of the current directory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3220376644"/>
                  </a:ext>
                </a:extLst>
              </a:tr>
              <a:tr h="424083"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%history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tc>
                  <a:txBody>
                    <a:bodyPr/>
                    <a:lstStyle/>
                    <a:p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Show the history of the </a:t>
                      </a:r>
                      <a:r>
                        <a:rPr lang="en-US" sz="1600" dirty="0" smtClean="0"/>
                        <a:t>In [ ]:</a:t>
                      </a:r>
                      <a:r>
                        <a:rPr lang="en-US" sz="1600" u="none" strike="noStrike" cap="none" dirty="0" smtClean="0">
                          <a:effectLst/>
                          <a:sym typeface="Arial"/>
                        </a:rPr>
                        <a:t> commands</a:t>
                      </a:r>
                      <a:endParaRPr lang="en-US" sz="1600" dirty="0"/>
                    </a:p>
                  </a:txBody>
                  <a:tcPr marL="104568" marR="104568" marT="52284" marB="52284"/>
                </a:tc>
                <a:extLst>
                  <a:ext uri="{0D108BD9-81ED-4DB2-BD59-A6C34878D82A}">
                    <a16:rowId xmlns:a16="http://schemas.microsoft.com/office/drawing/2014/main" val="4036612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04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2" y="2716879"/>
            <a:ext cx="7657670" cy="35162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5030253"/>
              </p:ext>
            </p:extLst>
          </p:nvPr>
        </p:nvGraphicFramePr>
        <p:xfrm>
          <a:off x="1007415" y="1607127"/>
          <a:ext cx="7129170" cy="942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35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Cell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13" y="2728658"/>
            <a:ext cx="6823667" cy="35162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02061114"/>
              </p:ext>
            </p:extLst>
          </p:nvPr>
        </p:nvGraphicFramePr>
        <p:xfrm>
          <a:off x="618166" y="1662545"/>
          <a:ext cx="7583725" cy="91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0212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Restart &amp; Clear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3" y="2931624"/>
            <a:ext cx="7631208" cy="26572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975999791"/>
              </p:ext>
            </p:extLst>
          </p:nvPr>
        </p:nvGraphicFramePr>
        <p:xfrm>
          <a:off x="643229" y="1607126"/>
          <a:ext cx="7503243" cy="997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310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Markdown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10330264"/>
              </p:ext>
            </p:extLst>
          </p:nvPr>
        </p:nvGraphicFramePr>
        <p:xfrm>
          <a:off x="1332493" y="1295400"/>
          <a:ext cx="6690108" cy="537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7D376B-174C-4AD7-A09F-B1E9024B2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827D376B-174C-4AD7-A09F-B1E9024B2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827D376B-174C-4AD7-A09F-B1E9024B2C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703DD4E-F290-4B13-B1C2-EE1B73072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graphicEl>
                                              <a:dgm id="{4703DD4E-F290-4B13-B1C2-EE1B73072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graphicEl>
                                              <a:dgm id="{4703DD4E-F290-4B13-B1C2-EE1B73072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CFB9D0-EDE3-49C6-A616-C7DABC9C7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73CFB9D0-EDE3-49C6-A616-C7DABC9C7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73CFB9D0-EDE3-49C6-A616-C7DABC9C7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07E8CD-7CC4-4EB7-96CF-1CD32EA4E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graphicEl>
                                              <a:dgm id="{D007E8CD-7CC4-4EB7-96CF-1CD32EA4E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graphicEl>
                                              <a:dgm id="{D007E8CD-7CC4-4EB7-96CF-1CD32EA4E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4593F8-3D5F-4D79-ABAF-0266AF382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404593F8-3D5F-4D79-ABAF-0266AF382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404593F8-3D5F-4D79-ABAF-0266AF3822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B616228-9E9A-4A9A-8294-D7A7AC1A6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BB616228-9E9A-4A9A-8294-D7A7AC1A6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BB616228-9E9A-4A9A-8294-D7A7AC1A6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D7DDAA-8A8B-40F1-8690-27F830C82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7CD7DDAA-8A8B-40F1-8690-27F830C82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7CD7DDAA-8A8B-40F1-8690-27F830C82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A24DD2-FC5A-46B4-8AA4-9F988E1A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graphicEl>
                                              <a:dgm id="{83A24DD2-FC5A-46B4-8AA4-9F988E1A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83A24DD2-FC5A-46B4-8AA4-9F988E1A60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Markdown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8" y="2849314"/>
            <a:ext cx="7978122" cy="3551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15345972"/>
              </p:ext>
            </p:extLst>
          </p:nvPr>
        </p:nvGraphicFramePr>
        <p:xfrm>
          <a:off x="1032250" y="1556725"/>
          <a:ext cx="6909593" cy="1061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7724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Headings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64593351"/>
              </p:ext>
            </p:extLst>
          </p:nvPr>
        </p:nvGraphicFramePr>
        <p:xfrm>
          <a:off x="1117203" y="1509951"/>
          <a:ext cx="6909593" cy="145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489" r="1870" b="7670"/>
          <a:stretch/>
        </p:blipFill>
        <p:spPr>
          <a:xfrm>
            <a:off x="919346" y="3048623"/>
            <a:ext cx="7516402" cy="33521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6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Alternative 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34510529"/>
              </p:ext>
            </p:extLst>
          </p:nvPr>
        </p:nvGraphicFramePr>
        <p:xfrm>
          <a:off x="1273748" y="1653921"/>
          <a:ext cx="6807597" cy="89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110" r="1764" b="6913"/>
          <a:stretch/>
        </p:blipFill>
        <p:spPr>
          <a:xfrm>
            <a:off x="411742" y="2629146"/>
            <a:ext cx="8344333" cy="37716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31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2060"/>
      </a:dk1>
      <a:lt1>
        <a:srgbClr val="FFFFFF"/>
      </a:lt1>
      <a:dk2>
        <a:srgbClr val="09055B"/>
      </a:dk2>
      <a:lt2>
        <a:srgbClr val="FFFFFF"/>
      </a:lt2>
      <a:accent1>
        <a:srgbClr val="002060"/>
      </a:accent1>
      <a:accent2>
        <a:srgbClr val="002060"/>
      </a:accent2>
      <a:accent3>
        <a:srgbClr val="97BAFF"/>
      </a:accent3>
      <a:accent4>
        <a:srgbClr val="D5E3FF"/>
      </a:accent4>
      <a:accent5>
        <a:srgbClr val="002060"/>
      </a:accent5>
      <a:accent6>
        <a:srgbClr val="002060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561</Words>
  <Application>Microsoft Office PowerPoint</Application>
  <PresentationFormat>On-screen Show (4:3)</PresentationFormat>
  <Paragraphs>101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charter</vt:lpstr>
      <vt:lpstr>Office Theme</vt:lpstr>
      <vt:lpstr>Jupyter Notebook Markdown &amp; Magic Commands</vt:lpstr>
      <vt:lpstr>Code Cell</vt:lpstr>
      <vt:lpstr>Run code</vt:lpstr>
      <vt:lpstr>Output Cell</vt:lpstr>
      <vt:lpstr>Restart &amp; Clear Output</vt:lpstr>
      <vt:lpstr>Markdown Cells</vt:lpstr>
      <vt:lpstr>Markdown Cells</vt:lpstr>
      <vt:lpstr>Headings</vt:lpstr>
      <vt:lpstr>Alternative Headings</vt:lpstr>
      <vt:lpstr>Font Styles</vt:lpstr>
      <vt:lpstr>Lists</vt:lpstr>
      <vt:lpstr>Links &amp; Horizontal Rule</vt:lpstr>
      <vt:lpstr>Images</vt:lpstr>
      <vt:lpstr>Images</vt:lpstr>
      <vt:lpstr>Images</vt:lpstr>
      <vt:lpstr>Tables</vt:lpstr>
      <vt:lpstr>LaTeX</vt:lpstr>
      <vt:lpstr>LaTex: Add, Subt, Mult, Div</vt:lpstr>
      <vt:lpstr>LaTex: Relations &amp; Fractions</vt:lpstr>
      <vt:lpstr>Magic Commands</vt:lpstr>
      <vt:lpstr>Magic Commands</vt:lpstr>
      <vt:lpstr>List all magic commands</vt:lpstr>
      <vt:lpstr>Create a .py file</vt:lpstr>
      <vt:lpstr>Magic Command: Load a file</vt:lpstr>
      <vt:lpstr>Magic Command: Run a file</vt:lpstr>
      <vt:lpstr>Get an execution time.</vt:lpstr>
      <vt:lpstr>Other useful magic commands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Moruson</dc:creator>
  <cp:lastModifiedBy>Moruson</cp:lastModifiedBy>
  <cp:revision>56</cp:revision>
  <dcterms:modified xsi:type="dcterms:W3CDTF">2021-04-13T09:45:01Z</dcterms:modified>
</cp:coreProperties>
</file>